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 id="2147483736" r:id="rId2"/>
    <p:sldMasterId id="2147483739" r:id="rId3"/>
    <p:sldMasterId id="2147483754" r:id="rId4"/>
    <p:sldMasterId id="2147483767" r:id="rId5"/>
    <p:sldMasterId id="2147483769" r:id="rId6"/>
  </p:sldMasterIdLst>
  <p:sldIdLst>
    <p:sldId id="256" r:id="rId7"/>
    <p:sldId id="257" r:id="rId8"/>
    <p:sldId id="258" r:id="rId9"/>
    <p:sldId id="265" r:id="rId10"/>
    <p:sldId id="266" r:id="rId11"/>
    <p:sldId id="259" r:id="rId12"/>
    <p:sldId id="282" r:id="rId13"/>
    <p:sldId id="267" r:id="rId14"/>
    <p:sldId id="280" r:id="rId15"/>
    <p:sldId id="268" r:id="rId16"/>
    <p:sldId id="269" r:id="rId17"/>
    <p:sldId id="270" r:id="rId18"/>
    <p:sldId id="271" r:id="rId19"/>
    <p:sldId id="272" r:id="rId20"/>
    <p:sldId id="273" r:id="rId21"/>
    <p:sldId id="275" r:id="rId22"/>
    <p:sldId id="283" r:id="rId23"/>
    <p:sldId id="284" r:id="rId24"/>
    <p:sldId id="274" r:id="rId25"/>
    <p:sldId id="276" r:id="rId26"/>
    <p:sldId id="279" r:id="rId27"/>
    <p:sldId id="277" r:id="rId28"/>
    <p:sldId id="278" r:id="rId29"/>
    <p:sldId id="264" r:id="rId30"/>
    <p:sldId id="281" r:id="rId31"/>
    <p:sldId id="263" r:id="rId32"/>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1" d="100"/>
          <a:sy n="91" d="100"/>
        </p:scale>
        <p:origin x="560"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Nayak" userId="25fcc3fd492e1f06" providerId="LiveId" clId="{BF512CE0-CF7C-4135-9DD4-A401470058B6}"/>
    <pc:docChg chg="undo custSel addSld modSld">
      <pc:chgData name="Amar Nayak" userId="25fcc3fd492e1f06" providerId="LiveId" clId="{BF512CE0-CF7C-4135-9DD4-A401470058B6}" dt="2025-06-11T19:48:27.936" v="657" actId="20577"/>
      <pc:docMkLst>
        <pc:docMk/>
      </pc:docMkLst>
      <pc:sldChg chg="modSp mod">
        <pc:chgData name="Amar Nayak" userId="25fcc3fd492e1f06" providerId="LiveId" clId="{BF512CE0-CF7C-4135-9DD4-A401470058B6}" dt="2025-06-11T07:16:09.963" v="186" actId="20577"/>
        <pc:sldMkLst>
          <pc:docMk/>
          <pc:sldMk cId="0" sldId="256"/>
        </pc:sldMkLst>
        <pc:spChg chg="mod">
          <ac:chgData name="Amar Nayak" userId="25fcc3fd492e1f06" providerId="LiveId" clId="{BF512CE0-CF7C-4135-9DD4-A401470058B6}" dt="2025-06-11T07:16:09.963" v="186" actId="20577"/>
          <ac:spMkLst>
            <pc:docMk/>
            <pc:sldMk cId="0" sldId="256"/>
            <ac:spMk id="9" creationId="{82D4C1CC-2E5D-7C38-E0B9-5305677B8B63}"/>
          </ac:spMkLst>
        </pc:spChg>
      </pc:sldChg>
      <pc:sldChg chg="modSp">
        <pc:chgData name="Amar Nayak" userId="25fcc3fd492e1f06" providerId="LiveId" clId="{BF512CE0-CF7C-4135-9DD4-A401470058B6}" dt="2025-06-11T07:14:41.952" v="125"/>
        <pc:sldMkLst>
          <pc:docMk/>
          <pc:sldMk cId="0" sldId="257"/>
        </pc:sldMkLst>
        <pc:spChg chg="mod">
          <ac:chgData name="Amar Nayak" userId="25fcc3fd492e1f06" providerId="LiveId" clId="{BF512CE0-CF7C-4135-9DD4-A401470058B6}" dt="2025-06-11T07:14:41.952" v="125"/>
          <ac:spMkLst>
            <pc:docMk/>
            <pc:sldMk cId="0" sldId="257"/>
            <ac:spMk id="102" creationId="{00000000-0000-0000-0000-000000000000}"/>
          </ac:spMkLst>
        </pc:spChg>
      </pc:sldChg>
      <pc:sldChg chg="addSp delSp modSp mod">
        <pc:chgData name="Amar Nayak" userId="25fcc3fd492e1f06" providerId="LiveId" clId="{BF512CE0-CF7C-4135-9DD4-A401470058B6}" dt="2025-06-11T19:36:01.959" v="353" actId="14100"/>
        <pc:sldMkLst>
          <pc:docMk/>
          <pc:sldMk cId="0" sldId="259"/>
        </pc:sldMkLst>
        <pc:spChg chg="add del mod">
          <ac:chgData name="Amar Nayak" userId="25fcc3fd492e1f06" providerId="LiveId" clId="{BF512CE0-CF7C-4135-9DD4-A401470058B6}" dt="2025-06-11T19:32:49.406" v="321" actId="478"/>
          <ac:spMkLst>
            <pc:docMk/>
            <pc:sldMk cId="0" sldId="259"/>
            <ac:spMk id="110" creationId="{00000000-0000-0000-0000-000000000000}"/>
          </ac:spMkLst>
        </pc:spChg>
        <pc:graphicFrameChg chg="add del mod modGraphic">
          <ac:chgData name="Amar Nayak" userId="25fcc3fd492e1f06" providerId="LiveId" clId="{BF512CE0-CF7C-4135-9DD4-A401470058B6}" dt="2025-06-11T19:33:31.437" v="326" actId="478"/>
          <ac:graphicFrameMkLst>
            <pc:docMk/>
            <pc:sldMk cId="0" sldId="259"/>
            <ac:graphicFrameMk id="4" creationId="{A8620CE8-E963-A33B-F82D-25E03417DAF3}"/>
          </ac:graphicFrameMkLst>
        </pc:graphicFrameChg>
        <pc:graphicFrameChg chg="add del mod modGraphic">
          <ac:chgData name="Amar Nayak" userId="25fcc3fd492e1f06" providerId="LiveId" clId="{BF512CE0-CF7C-4135-9DD4-A401470058B6}" dt="2025-06-11T19:34:09.636" v="332" actId="478"/>
          <ac:graphicFrameMkLst>
            <pc:docMk/>
            <pc:sldMk cId="0" sldId="259"/>
            <ac:graphicFrameMk id="5" creationId="{BA28130E-7F39-BEE2-15B2-FAFD887834A7}"/>
          </ac:graphicFrameMkLst>
        </pc:graphicFrameChg>
        <pc:graphicFrameChg chg="add mod modGraphic">
          <ac:chgData name="Amar Nayak" userId="25fcc3fd492e1f06" providerId="LiveId" clId="{BF512CE0-CF7C-4135-9DD4-A401470058B6}" dt="2025-06-11T19:36:01.959" v="353" actId="14100"/>
          <ac:graphicFrameMkLst>
            <pc:docMk/>
            <pc:sldMk cId="0" sldId="259"/>
            <ac:graphicFrameMk id="7" creationId="{704B5417-E137-615A-0179-15F9713D3B17}"/>
          </ac:graphicFrameMkLst>
        </pc:graphicFrameChg>
        <pc:picChg chg="del">
          <ac:chgData name="Amar Nayak" userId="25fcc3fd492e1f06" providerId="LiveId" clId="{BF512CE0-CF7C-4135-9DD4-A401470058B6}" dt="2025-06-11T06:57:14.814" v="80" actId="478"/>
          <ac:picMkLst>
            <pc:docMk/>
            <pc:sldMk cId="0" sldId="259"/>
            <ac:picMk id="2" creationId="{82545DAF-324D-BAE8-2A70-93198C24AADC}"/>
          </ac:picMkLst>
        </pc:picChg>
        <pc:picChg chg="add del mod">
          <ac:chgData name="Amar Nayak" userId="25fcc3fd492e1f06" providerId="LiveId" clId="{BF512CE0-CF7C-4135-9DD4-A401470058B6}" dt="2025-06-11T19:23:40.182" v="224" actId="478"/>
          <ac:picMkLst>
            <pc:docMk/>
            <pc:sldMk cId="0" sldId="259"/>
            <ac:picMk id="3" creationId="{F6FF001E-A276-091F-4FB7-AEBC7C31AC8E}"/>
          </ac:picMkLst>
        </pc:picChg>
        <pc:picChg chg="add del mod">
          <ac:chgData name="Amar Nayak" userId="25fcc3fd492e1f06" providerId="LiveId" clId="{BF512CE0-CF7C-4135-9DD4-A401470058B6}" dt="2025-06-11T06:58:57.641" v="87" actId="478"/>
          <ac:picMkLst>
            <pc:docMk/>
            <pc:sldMk cId="0" sldId="259"/>
            <ac:picMk id="4" creationId="{8C61EDC8-48EE-59EE-D74F-B055AE01EFD1}"/>
          </ac:picMkLst>
        </pc:picChg>
        <pc:picChg chg="add del mod">
          <ac:chgData name="Amar Nayak" userId="25fcc3fd492e1f06" providerId="LiveId" clId="{BF512CE0-CF7C-4135-9DD4-A401470058B6}" dt="2025-06-11T19:20:03.061" v="214" actId="478"/>
          <ac:picMkLst>
            <pc:docMk/>
            <pc:sldMk cId="0" sldId="259"/>
            <ac:picMk id="6" creationId="{9E9E67FD-D3DF-4532-7528-F5EE42F60379}"/>
          </ac:picMkLst>
        </pc:picChg>
      </pc:sldChg>
      <pc:sldChg chg="modSp mod">
        <pc:chgData name="Amar Nayak" userId="25fcc3fd492e1f06" providerId="LiveId" clId="{BF512CE0-CF7C-4135-9DD4-A401470058B6}" dt="2025-06-11T07:27:31.448" v="213" actId="123"/>
        <pc:sldMkLst>
          <pc:docMk/>
          <pc:sldMk cId="0" sldId="264"/>
        </pc:sldMkLst>
        <pc:spChg chg="mod">
          <ac:chgData name="Amar Nayak" userId="25fcc3fd492e1f06" providerId="LiveId" clId="{BF512CE0-CF7C-4135-9DD4-A401470058B6}" dt="2025-06-11T07:27:31.448" v="213" actId="123"/>
          <ac:spMkLst>
            <pc:docMk/>
            <pc:sldMk cId="0" sldId="264"/>
            <ac:spMk id="3" creationId="{00000000-0000-0000-0000-000000000000}"/>
          </ac:spMkLst>
        </pc:spChg>
      </pc:sldChg>
      <pc:sldChg chg="addSp modSp mod">
        <pc:chgData name="Amar Nayak" userId="25fcc3fd492e1f06" providerId="LiveId" clId="{BF512CE0-CF7C-4135-9DD4-A401470058B6}" dt="2025-06-11T06:47:23.796" v="53" actId="2710"/>
        <pc:sldMkLst>
          <pc:docMk/>
          <pc:sldMk cId="2572673264" sldId="267"/>
        </pc:sldMkLst>
        <pc:spChg chg="add">
          <ac:chgData name="Amar Nayak" userId="25fcc3fd492e1f06" providerId="LiveId" clId="{BF512CE0-CF7C-4135-9DD4-A401470058B6}" dt="2025-06-11T06:41:25.172" v="0"/>
          <ac:spMkLst>
            <pc:docMk/>
            <pc:sldMk cId="2572673264" sldId="267"/>
            <ac:spMk id="2" creationId="{5A99EBF0-C89E-9FC5-01B6-AF05CB362014}"/>
          </ac:spMkLst>
        </pc:spChg>
        <pc:spChg chg="add">
          <ac:chgData name="Amar Nayak" userId="25fcc3fd492e1f06" providerId="LiveId" clId="{BF512CE0-CF7C-4135-9DD4-A401470058B6}" dt="2025-06-11T06:41:30.210" v="2"/>
          <ac:spMkLst>
            <pc:docMk/>
            <pc:sldMk cId="2572673264" sldId="267"/>
            <ac:spMk id="3" creationId="{4286D802-A399-6771-C2D6-8D586B65DCD7}"/>
          </ac:spMkLst>
        </pc:spChg>
        <pc:spChg chg="add">
          <ac:chgData name="Amar Nayak" userId="25fcc3fd492e1f06" providerId="LiveId" clId="{BF512CE0-CF7C-4135-9DD4-A401470058B6}" dt="2025-06-11T06:41:44.577" v="5"/>
          <ac:spMkLst>
            <pc:docMk/>
            <pc:sldMk cId="2572673264" sldId="267"/>
            <ac:spMk id="4" creationId="{627B23B1-34F5-D2E9-4B23-365848BD2699}"/>
          </ac:spMkLst>
        </pc:spChg>
        <pc:spChg chg="add mod">
          <ac:chgData name="Amar Nayak" userId="25fcc3fd492e1f06" providerId="LiveId" clId="{BF512CE0-CF7C-4135-9DD4-A401470058B6}" dt="2025-06-11T06:45:39.494" v="20" actId="571"/>
          <ac:spMkLst>
            <pc:docMk/>
            <pc:sldMk cId="2572673264" sldId="267"/>
            <ac:spMk id="5" creationId="{E62F04E7-2598-0C5F-FE50-D755B57F4C31}"/>
          </ac:spMkLst>
        </pc:spChg>
        <pc:spChg chg="mod">
          <ac:chgData name="Amar Nayak" userId="25fcc3fd492e1f06" providerId="LiveId" clId="{BF512CE0-CF7C-4135-9DD4-A401470058B6}" dt="2025-06-11T06:47:23.796" v="53" actId="2710"/>
          <ac:spMkLst>
            <pc:docMk/>
            <pc:sldMk cId="2572673264" sldId="267"/>
            <ac:spMk id="110" creationId="{F24D932C-8EFD-484D-E4E8-16F4A0FCB78A}"/>
          </ac:spMkLst>
        </pc:spChg>
      </pc:sldChg>
      <pc:sldChg chg="modSp mod">
        <pc:chgData name="Amar Nayak" userId="25fcc3fd492e1f06" providerId="LiveId" clId="{BF512CE0-CF7C-4135-9DD4-A401470058B6}" dt="2025-06-11T07:14:18.965" v="124" actId="20577"/>
        <pc:sldMkLst>
          <pc:docMk/>
          <pc:sldMk cId="3101903871" sldId="278"/>
        </pc:sldMkLst>
        <pc:spChg chg="mod">
          <ac:chgData name="Amar Nayak" userId="25fcc3fd492e1f06" providerId="LiveId" clId="{BF512CE0-CF7C-4135-9DD4-A401470058B6}" dt="2025-06-11T07:14:18.965" v="124" actId="20577"/>
          <ac:spMkLst>
            <pc:docMk/>
            <pc:sldMk cId="3101903871" sldId="278"/>
            <ac:spMk id="110" creationId="{6CF5FDC8-D226-E14E-7AD8-939D3FFCF7D0}"/>
          </ac:spMkLst>
        </pc:spChg>
      </pc:sldChg>
      <pc:sldChg chg="modSp mod">
        <pc:chgData name="Amar Nayak" userId="25fcc3fd492e1f06" providerId="LiveId" clId="{BF512CE0-CF7C-4135-9DD4-A401470058B6}" dt="2025-06-11T07:15:34.046" v="178" actId="20577"/>
        <pc:sldMkLst>
          <pc:docMk/>
          <pc:sldMk cId="1787998168" sldId="279"/>
        </pc:sldMkLst>
        <pc:spChg chg="mod">
          <ac:chgData name="Amar Nayak" userId="25fcc3fd492e1f06" providerId="LiveId" clId="{BF512CE0-CF7C-4135-9DD4-A401470058B6}" dt="2025-06-11T07:15:34.046" v="178" actId="20577"/>
          <ac:spMkLst>
            <pc:docMk/>
            <pc:sldMk cId="1787998168" sldId="279"/>
            <ac:spMk id="110" creationId="{D3C47193-B8D6-4D42-9CFE-BF1F29880917}"/>
          </ac:spMkLst>
        </pc:spChg>
      </pc:sldChg>
      <pc:sldChg chg="modSp add mod">
        <pc:chgData name="Amar Nayak" userId="25fcc3fd492e1f06" providerId="LiveId" clId="{BF512CE0-CF7C-4135-9DD4-A401470058B6}" dt="2025-06-11T06:50:11.781" v="79" actId="6549"/>
        <pc:sldMkLst>
          <pc:docMk/>
          <pc:sldMk cId="2424484426" sldId="280"/>
        </pc:sldMkLst>
        <pc:spChg chg="mod">
          <ac:chgData name="Amar Nayak" userId="25fcc3fd492e1f06" providerId="LiveId" clId="{BF512CE0-CF7C-4135-9DD4-A401470058B6}" dt="2025-06-11T06:50:11.781" v="79" actId="6549"/>
          <ac:spMkLst>
            <pc:docMk/>
            <pc:sldMk cId="2424484426" sldId="280"/>
            <ac:spMk id="110" creationId="{D789B957-5C95-9D28-7BD9-3C27103BA4B5}"/>
          </ac:spMkLst>
        </pc:spChg>
      </pc:sldChg>
      <pc:sldChg chg="modSp add mod">
        <pc:chgData name="Amar Nayak" userId="25fcc3fd492e1f06" providerId="LiveId" clId="{BF512CE0-CF7C-4135-9DD4-A401470058B6}" dt="2025-06-11T07:27:14.544" v="210" actId="123"/>
        <pc:sldMkLst>
          <pc:docMk/>
          <pc:sldMk cId="4039729956" sldId="281"/>
        </pc:sldMkLst>
        <pc:spChg chg="mod">
          <ac:chgData name="Amar Nayak" userId="25fcc3fd492e1f06" providerId="LiveId" clId="{BF512CE0-CF7C-4135-9DD4-A401470058B6}" dt="2025-06-11T07:27:14.544" v="210" actId="123"/>
          <ac:spMkLst>
            <pc:docMk/>
            <pc:sldMk cId="4039729956" sldId="281"/>
            <ac:spMk id="3" creationId="{EA18AF74-0783-D076-BF6B-EFFD0BB4C4B2}"/>
          </ac:spMkLst>
        </pc:spChg>
      </pc:sldChg>
      <pc:sldChg chg="addSp delSp modSp add mod">
        <pc:chgData name="Amar Nayak" userId="25fcc3fd492e1f06" providerId="LiveId" clId="{BF512CE0-CF7C-4135-9DD4-A401470058B6}" dt="2025-06-11T19:37:43.667" v="368"/>
        <pc:sldMkLst>
          <pc:docMk/>
          <pc:sldMk cId="3694739" sldId="282"/>
        </pc:sldMkLst>
        <pc:graphicFrameChg chg="add mod modGraphic">
          <ac:chgData name="Amar Nayak" userId="25fcc3fd492e1f06" providerId="LiveId" clId="{BF512CE0-CF7C-4135-9DD4-A401470058B6}" dt="2025-06-11T19:37:43.667" v="368"/>
          <ac:graphicFrameMkLst>
            <pc:docMk/>
            <pc:sldMk cId="3694739" sldId="282"/>
            <ac:graphicFrameMk id="5" creationId="{9F3730E1-D72B-A03B-FADB-9EF60B132D0C}"/>
          </ac:graphicFrameMkLst>
        </pc:graphicFrameChg>
        <pc:picChg chg="del">
          <ac:chgData name="Amar Nayak" userId="25fcc3fd492e1f06" providerId="LiveId" clId="{BF512CE0-CF7C-4135-9DD4-A401470058B6}" dt="2025-06-11T19:20:57.487" v="220" actId="478"/>
          <ac:picMkLst>
            <pc:docMk/>
            <pc:sldMk cId="3694739" sldId="282"/>
            <ac:picMk id="3" creationId="{F67BD7F8-54AB-846C-D14C-1A73EACF9F31}"/>
          </ac:picMkLst>
        </pc:picChg>
        <pc:picChg chg="add del mod">
          <ac:chgData name="Amar Nayak" userId="25fcc3fd492e1f06" providerId="LiveId" clId="{BF512CE0-CF7C-4135-9DD4-A401470058B6}" dt="2025-06-11T19:23:43.870" v="225" actId="478"/>
          <ac:picMkLst>
            <pc:docMk/>
            <pc:sldMk cId="3694739" sldId="282"/>
            <ac:picMk id="4" creationId="{17AB7669-D359-34C1-DAAC-2E0433DC5AA3}"/>
          </ac:picMkLst>
        </pc:picChg>
      </pc:sldChg>
      <pc:sldChg chg="addSp delSp modSp add mod">
        <pc:chgData name="Amar Nayak" userId="25fcc3fd492e1f06" providerId="LiveId" clId="{BF512CE0-CF7C-4135-9DD4-A401470058B6}" dt="2025-06-11T19:44:34.066" v="546" actId="1076"/>
        <pc:sldMkLst>
          <pc:docMk/>
          <pc:sldMk cId="1434029779" sldId="283"/>
        </pc:sldMkLst>
        <pc:spChg chg="add mod">
          <ac:chgData name="Amar Nayak" userId="25fcc3fd492e1f06" providerId="LiveId" clId="{BF512CE0-CF7C-4135-9DD4-A401470058B6}" dt="2025-06-11T19:43:34.844" v="509" actId="1076"/>
          <ac:spMkLst>
            <pc:docMk/>
            <pc:sldMk cId="1434029779" sldId="283"/>
            <ac:spMk id="7" creationId="{4954F5E1-5E20-6048-48A5-51A875F8FEAF}"/>
          </ac:spMkLst>
        </pc:spChg>
        <pc:spChg chg="add mod">
          <ac:chgData name="Amar Nayak" userId="25fcc3fd492e1f06" providerId="LiveId" clId="{BF512CE0-CF7C-4135-9DD4-A401470058B6}" dt="2025-06-11T19:44:34.066" v="546" actId="1076"/>
          <ac:spMkLst>
            <pc:docMk/>
            <pc:sldMk cId="1434029779" sldId="283"/>
            <ac:spMk id="8" creationId="{1BC626D2-3827-210A-E249-669C1DE96BB7}"/>
          </ac:spMkLst>
        </pc:spChg>
        <pc:spChg chg="mod">
          <ac:chgData name="Amar Nayak" userId="25fcc3fd492e1f06" providerId="LiveId" clId="{BF512CE0-CF7C-4135-9DD4-A401470058B6}" dt="2025-06-11T19:42:18.278" v="451" actId="14100"/>
          <ac:spMkLst>
            <pc:docMk/>
            <pc:sldMk cId="1434029779" sldId="283"/>
            <ac:spMk id="110" creationId="{089D29FB-F4C5-D86F-3E2A-CFA8B58F2676}"/>
          </ac:spMkLst>
        </pc:spChg>
        <pc:picChg chg="add mod">
          <ac:chgData name="Amar Nayak" userId="25fcc3fd492e1f06" providerId="LiveId" clId="{BF512CE0-CF7C-4135-9DD4-A401470058B6}" dt="2025-06-11T19:41:04.878" v="441" actId="1076"/>
          <ac:picMkLst>
            <pc:docMk/>
            <pc:sldMk cId="1434029779" sldId="283"/>
            <ac:picMk id="3" creationId="{60FF87E4-59D2-28AE-5161-610DD32702B5}"/>
          </ac:picMkLst>
        </pc:picChg>
        <pc:picChg chg="del">
          <ac:chgData name="Amar Nayak" userId="25fcc3fd492e1f06" providerId="LiveId" clId="{BF512CE0-CF7C-4135-9DD4-A401470058B6}" dt="2025-06-11T19:39:42.064" v="431" actId="478"/>
          <ac:picMkLst>
            <pc:docMk/>
            <pc:sldMk cId="1434029779" sldId="283"/>
            <ac:picMk id="4" creationId="{AB4CE71E-6BD8-FCA2-11E2-CC2BA13547C8}"/>
          </ac:picMkLst>
        </pc:picChg>
        <pc:picChg chg="add mod">
          <ac:chgData name="Amar Nayak" userId="25fcc3fd492e1f06" providerId="LiveId" clId="{BF512CE0-CF7C-4135-9DD4-A401470058B6}" dt="2025-06-11T19:41:32.182" v="448" actId="1076"/>
          <ac:picMkLst>
            <pc:docMk/>
            <pc:sldMk cId="1434029779" sldId="283"/>
            <ac:picMk id="6" creationId="{FCDF4D41-1A5B-C373-CED0-FEE2F2F727BC}"/>
          </ac:picMkLst>
        </pc:picChg>
      </pc:sldChg>
      <pc:sldChg chg="addSp delSp modSp add mod">
        <pc:chgData name="Amar Nayak" userId="25fcc3fd492e1f06" providerId="LiveId" clId="{BF512CE0-CF7C-4135-9DD4-A401470058B6}" dt="2025-06-11T19:48:27.936" v="657" actId="20577"/>
        <pc:sldMkLst>
          <pc:docMk/>
          <pc:sldMk cId="591686611" sldId="284"/>
        </pc:sldMkLst>
        <pc:spChg chg="mod">
          <ac:chgData name="Amar Nayak" userId="25fcc3fd492e1f06" providerId="LiveId" clId="{BF512CE0-CF7C-4135-9DD4-A401470058B6}" dt="2025-06-11T19:48:27.936" v="657" actId="20577"/>
          <ac:spMkLst>
            <pc:docMk/>
            <pc:sldMk cId="591686611" sldId="284"/>
            <ac:spMk id="7" creationId="{9E87B23F-447C-9BB6-EE01-FE6E29EF8559}"/>
          </ac:spMkLst>
        </pc:spChg>
        <pc:spChg chg="mod">
          <ac:chgData name="Amar Nayak" userId="25fcc3fd492e1f06" providerId="LiveId" clId="{BF512CE0-CF7C-4135-9DD4-A401470058B6}" dt="2025-06-11T19:47:51.539" v="631" actId="1076"/>
          <ac:spMkLst>
            <pc:docMk/>
            <pc:sldMk cId="591686611" sldId="284"/>
            <ac:spMk id="8" creationId="{B854B164-EA20-63CD-9447-0830DD8CD216}"/>
          </ac:spMkLst>
        </pc:spChg>
        <pc:spChg chg="mod">
          <ac:chgData name="Amar Nayak" userId="25fcc3fd492e1f06" providerId="LiveId" clId="{BF512CE0-CF7C-4135-9DD4-A401470058B6}" dt="2025-06-11T19:47:57.256" v="634" actId="20577"/>
          <ac:spMkLst>
            <pc:docMk/>
            <pc:sldMk cId="591686611" sldId="284"/>
            <ac:spMk id="110" creationId="{1B827275-3B1C-A3BB-EA41-FB302681905A}"/>
          </ac:spMkLst>
        </pc:spChg>
        <pc:picChg chg="del">
          <ac:chgData name="Amar Nayak" userId="25fcc3fd492e1f06" providerId="LiveId" clId="{BF512CE0-CF7C-4135-9DD4-A401470058B6}" dt="2025-06-11T19:45:02.567" v="549" actId="478"/>
          <ac:picMkLst>
            <pc:docMk/>
            <pc:sldMk cId="591686611" sldId="284"/>
            <ac:picMk id="3" creationId="{663639CC-90C4-CF5E-88E1-1C249939C079}"/>
          </ac:picMkLst>
        </pc:picChg>
        <pc:picChg chg="add del mod">
          <ac:chgData name="Amar Nayak" userId="25fcc3fd492e1f06" providerId="LiveId" clId="{BF512CE0-CF7C-4135-9DD4-A401470058B6}" dt="2025-06-11T19:45:34.586" v="554" actId="478"/>
          <ac:picMkLst>
            <pc:docMk/>
            <pc:sldMk cId="591686611" sldId="284"/>
            <ac:picMk id="4" creationId="{B43D02BE-EBE6-C473-23A4-38C758B556FF}"/>
          </ac:picMkLst>
        </pc:picChg>
        <pc:picChg chg="del">
          <ac:chgData name="Amar Nayak" userId="25fcc3fd492e1f06" providerId="LiveId" clId="{BF512CE0-CF7C-4135-9DD4-A401470058B6}" dt="2025-06-11T19:45:00.676" v="548" actId="478"/>
          <ac:picMkLst>
            <pc:docMk/>
            <pc:sldMk cId="591686611" sldId="284"/>
            <ac:picMk id="6" creationId="{EB694289-3957-54CE-2A9C-99237F5BA89D}"/>
          </ac:picMkLst>
        </pc:picChg>
        <pc:picChg chg="add mod">
          <ac:chgData name="Amar Nayak" userId="25fcc3fd492e1f06" providerId="LiveId" clId="{BF512CE0-CF7C-4135-9DD4-A401470058B6}" dt="2025-06-11T19:47:30.648" v="591" actId="1076"/>
          <ac:picMkLst>
            <pc:docMk/>
            <pc:sldMk cId="591686611" sldId="284"/>
            <ac:picMk id="9" creationId="{B6B082A6-DB7E-DABA-77FB-62E6C8DEC6EA}"/>
          </ac:picMkLst>
        </pc:picChg>
        <pc:picChg chg="add mod">
          <ac:chgData name="Amar Nayak" userId="25fcc3fd492e1f06" providerId="LiveId" clId="{BF512CE0-CF7C-4135-9DD4-A401470058B6}" dt="2025-06-11T19:48:19.748" v="639" actId="14100"/>
          <ac:picMkLst>
            <pc:docMk/>
            <pc:sldMk cId="591686611" sldId="284"/>
            <ac:picMk id="11" creationId="{E3C017F3-DFAC-9FA7-6677-61E11636CE46}"/>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cstate="print">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cstate="print">
              <a:alphaModFix amt="48000"/>
            </a:blip>
            <a:stretch>
              <a:fillRect/>
            </a:stretch>
          </p:blipFill>
          <p:spPr>
            <a:xfrm>
              <a:off x="8" y="0"/>
              <a:ext cx="7717135" cy="5143501"/>
            </a:xfrm>
            <a:prstGeom prst="rect">
              <a:avLst/>
            </a:prstGeom>
            <a:noFill/>
            <a:ln>
              <a:noFill/>
            </a:ln>
          </p:spPr>
        </p:pic>
      </p:grpSp>
      <p:sp>
        <p:nvSpPr>
          <p:cNvPr id="13" name="Google Shape;13;p2"/>
          <p:cNvSpPr txBox="1">
            <a:spLocks noGrp="1"/>
          </p:cNvSpPr>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14" name="Google Shape;14;p2"/>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cstate="print">
            <a:alphaModFix amt="48000"/>
          </a:blip>
          <a:stretch>
            <a:fillRect/>
          </a:stretch>
        </p:blipFill>
        <p:spPr>
          <a:xfrm rot="4861616">
            <a:off x="2643919" y="-1295605"/>
            <a:ext cx="3574490" cy="7570357"/>
          </a:xfrm>
          <a:prstGeom prst="rect">
            <a:avLst/>
          </a:prstGeom>
          <a:noFill/>
          <a:ln>
            <a:noFill/>
          </a:ln>
        </p:spPr>
      </p:pic>
      <p:sp>
        <p:nvSpPr>
          <p:cNvPr id="66" name="Google Shape;66;p11"/>
          <p:cNvSpPr txBox="1">
            <a:spLocks noGrp="1"/>
          </p:cNvSpPr>
          <p:nvPr>
            <p:ph type="title" hasCustomPrompt="1"/>
          </p:nvPr>
        </p:nvSpPr>
        <p:spPr>
          <a:xfrm>
            <a:off x="1284000" y="1468850"/>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284000" y="3553300"/>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pic>
        <p:nvPicPr>
          <p:cNvPr id="70" name="Google Shape;70;p1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cstate="print">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cstate="print">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5" name="Google Shape;75;p13"/>
          <p:cNvSpPr txBox="1">
            <a:spLocks noGrp="1"/>
          </p:cNvSpPr>
          <p:nvPr>
            <p:ph type="title" idx="2"/>
          </p:nvPr>
        </p:nvSpPr>
        <p:spPr>
          <a:xfrm>
            <a:off x="7200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76" name="Google Shape;76;p13"/>
          <p:cNvSpPr txBox="1">
            <a:spLocks noGrp="1"/>
          </p:cNvSpPr>
          <p:nvPr>
            <p:ph type="title" idx="3" hasCustomPrompt="1"/>
          </p:nvPr>
        </p:nvSpPr>
        <p:spPr>
          <a:xfrm>
            <a:off x="12505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1"/>
          </p:nvPr>
        </p:nvSpPr>
        <p:spPr>
          <a:xfrm>
            <a:off x="7200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78" name="Google Shape;78;p13"/>
          <p:cNvSpPr txBox="1">
            <a:spLocks noGrp="1"/>
          </p:cNvSpPr>
          <p:nvPr>
            <p:ph type="title" idx="4"/>
          </p:nvPr>
        </p:nvSpPr>
        <p:spPr>
          <a:xfrm>
            <a:off x="34038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79" name="Google Shape;79;p13"/>
          <p:cNvSpPr txBox="1">
            <a:spLocks noGrp="1"/>
          </p:cNvSpPr>
          <p:nvPr>
            <p:ph type="title" idx="5" hasCustomPrompt="1"/>
          </p:nvPr>
        </p:nvSpPr>
        <p:spPr>
          <a:xfrm>
            <a:off x="39343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6"/>
          </p:nvPr>
        </p:nvSpPr>
        <p:spPr>
          <a:xfrm>
            <a:off x="34038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title" idx="7"/>
          </p:nvPr>
        </p:nvSpPr>
        <p:spPr>
          <a:xfrm>
            <a:off x="60876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2" name="Google Shape;82;p13"/>
          <p:cNvSpPr txBox="1">
            <a:spLocks noGrp="1"/>
          </p:cNvSpPr>
          <p:nvPr>
            <p:ph type="title" idx="8" hasCustomPrompt="1"/>
          </p:nvPr>
        </p:nvSpPr>
        <p:spPr>
          <a:xfrm>
            <a:off x="66181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9"/>
          </p:nvPr>
        </p:nvSpPr>
        <p:spPr>
          <a:xfrm>
            <a:off x="60876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13"/>
          <p:cNvSpPr txBox="1">
            <a:spLocks noGrp="1"/>
          </p:cNvSpPr>
          <p:nvPr>
            <p:ph type="title" idx="13"/>
          </p:nvPr>
        </p:nvSpPr>
        <p:spPr>
          <a:xfrm>
            <a:off x="7200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5" name="Google Shape;85;p13"/>
          <p:cNvSpPr txBox="1">
            <a:spLocks noGrp="1"/>
          </p:cNvSpPr>
          <p:nvPr>
            <p:ph type="title" idx="14" hasCustomPrompt="1"/>
          </p:nvPr>
        </p:nvSpPr>
        <p:spPr>
          <a:xfrm>
            <a:off x="12505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5"/>
          </p:nvPr>
        </p:nvSpPr>
        <p:spPr>
          <a:xfrm>
            <a:off x="7200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7" name="Google Shape;87;p13"/>
          <p:cNvSpPr txBox="1">
            <a:spLocks noGrp="1"/>
          </p:cNvSpPr>
          <p:nvPr>
            <p:ph type="title" idx="16"/>
          </p:nvPr>
        </p:nvSpPr>
        <p:spPr>
          <a:xfrm>
            <a:off x="34038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8" name="Google Shape;88;p13"/>
          <p:cNvSpPr txBox="1">
            <a:spLocks noGrp="1"/>
          </p:cNvSpPr>
          <p:nvPr>
            <p:ph type="title" idx="17" hasCustomPrompt="1"/>
          </p:nvPr>
        </p:nvSpPr>
        <p:spPr>
          <a:xfrm>
            <a:off x="39343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8"/>
          </p:nvPr>
        </p:nvSpPr>
        <p:spPr>
          <a:xfrm>
            <a:off x="34038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0" name="Google Shape;90;p13"/>
          <p:cNvSpPr txBox="1">
            <a:spLocks noGrp="1"/>
          </p:cNvSpPr>
          <p:nvPr>
            <p:ph type="title" idx="19"/>
          </p:nvPr>
        </p:nvSpPr>
        <p:spPr>
          <a:xfrm>
            <a:off x="60876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1" name="Google Shape;91;p13"/>
          <p:cNvSpPr txBox="1">
            <a:spLocks noGrp="1"/>
          </p:cNvSpPr>
          <p:nvPr>
            <p:ph type="title" idx="20" hasCustomPrompt="1"/>
          </p:nvPr>
        </p:nvSpPr>
        <p:spPr>
          <a:xfrm>
            <a:off x="66181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21"/>
          </p:nvPr>
        </p:nvSpPr>
        <p:spPr>
          <a:xfrm>
            <a:off x="60876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93"/>
        <p:cNvGrpSpPr/>
        <p:nvPr/>
      </p:nvGrpSpPr>
      <p:grpSpPr>
        <a:xfrm>
          <a:off x="0" y="0"/>
          <a:ext cx="0" cy="0"/>
          <a:chOff x="0" y="0"/>
          <a:chExt cx="0" cy="0"/>
        </a:xfrm>
      </p:grpSpPr>
      <p:pic>
        <p:nvPicPr>
          <p:cNvPr id="94" name="Google Shape;94;p14"/>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95;p14"/>
          <p:cNvGrpSpPr/>
          <p:nvPr/>
        </p:nvGrpSpPr>
        <p:grpSpPr>
          <a:xfrm rot="10800000" flipH="1">
            <a:off x="-1002602" y="2626046"/>
            <a:ext cx="10690508" cy="3876129"/>
            <a:chOff x="-1002602" y="-2587450"/>
            <a:chExt cx="10690508" cy="3876129"/>
          </a:xfrm>
        </p:grpSpPr>
        <p:pic>
          <p:nvPicPr>
            <p:cNvPr id="96" name="Google Shape;96;p14"/>
            <p:cNvPicPr preferRelativeResize="0"/>
            <p:nvPr/>
          </p:nvPicPr>
          <p:blipFill>
            <a:blip r:embed="rId3" cstate="print">
              <a:alphaModFix amt="37000"/>
            </a:blip>
            <a:stretch>
              <a:fillRect/>
            </a:stretch>
          </p:blipFill>
          <p:spPr>
            <a:xfrm>
              <a:off x="-1002602" y="-2587450"/>
              <a:ext cx="2881223" cy="2929874"/>
            </a:xfrm>
            <a:prstGeom prst="rect">
              <a:avLst/>
            </a:prstGeom>
            <a:noFill/>
            <a:ln>
              <a:noFill/>
            </a:ln>
          </p:spPr>
        </p:pic>
        <p:pic>
          <p:nvPicPr>
            <p:cNvPr id="97" name="Google Shape;97;p14"/>
            <p:cNvPicPr preferRelativeResize="0"/>
            <p:nvPr/>
          </p:nvPicPr>
          <p:blipFill rotWithShape="1">
            <a:blip r:embed="rId4" cstate="print">
              <a:alphaModFix amt="31000"/>
            </a:blip>
            <a:srcRect l="-115660" t="-15070" r="115660" b="15069"/>
            <a:stretch/>
          </p:blipFill>
          <p:spPr>
            <a:xfrm rot="4408896">
              <a:off x="7465724" y="-1122075"/>
              <a:ext cx="1486300" cy="2644623"/>
            </a:xfrm>
            <a:prstGeom prst="rect">
              <a:avLst/>
            </a:prstGeom>
            <a:noFill/>
            <a:ln>
              <a:noFill/>
            </a:ln>
          </p:spPr>
        </p:pic>
      </p:grpSp>
      <p:sp>
        <p:nvSpPr>
          <p:cNvPr id="98" name="Google Shape;98;p14"/>
          <p:cNvSpPr txBox="1">
            <a:spLocks noGrp="1"/>
          </p:cNvSpPr>
          <p:nvPr>
            <p:ph type="title"/>
          </p:nvPr>
        </p:nvSpPr>
        <p:spPr>
          <a:xfrm>
            <a:off x="720000" y="2117188"/>
            <a:ext cx="23364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9" name="Google Shape;99;p14"/>
          <p:cNvSpPr txBox="1">
            <a:spLocks noGrp="1"/>
          </p:cNvSpPr>
          <p:nvPr>
            <p:ph type="title" idx="2"/>
          </p:nvPr>
        </p:nvSpPr>
        <p:spPr>
          <a:xfrm>
            <a:off x="3980038" y="1027588"/>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0" name="Google Shape;100;p14"/>
          <p:cNvSpPr txBox="1">
            <a:spLocks noGrp="1"/>
          </p:cNvSpPr>
          <p:nvPr>
            <p:ph type="title" idx="3" hasCustomPrompt="1"/>
          </p:nvPr>
        </p:nvSpPr>
        <p:spPr>
          <a:xfrm>
            <a:off x="3093426" y="10275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4"/>
          <p:cNvSpPr txBox="1">
            <a:spLocks noGrp="1"/>
          </p:cNvSpPr>
          <p:nvPr>
            <p:ph type="subTitle" idx="1"/>
          </p:nvPr>
        </p:nvSpPr>
        <p:spPr>
          <a:xfrm>
            <a:off x="6216076" y="1027588"/>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4"/>
          <p:cNvSpPr txBox="1">
            <a:spLocks noGrp="1"/>
          </p:cNvSpPr>
          <p:nvPr>
            <p:ph type="title" idx="4"/>
          </p:nvPr>
        </p:nvSpPr>
        <p:spPr>
          <a:xfrm>
            <a:off x="3980038" y="2354195"/>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3" name="Google Shape;103;p14"/>
          <p:cNvSpPr txBox="1">
            <a:spLocks noGrp="1"/>
          </p:cNvSpPr>
          <p:nvPr>
            <p:ph type="title" idx="5" hasCustomPrompt="1"/>
          </p:nvPr>
        </p:nvSpPr>
        <p:spPr>
          <a:xfrm>
            <a:off x="3093434" y="23541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4"/>
          <p:cNvSpPr txBox="1">
            <a:spLocks noGrp="1"/>
          </p:cNvSpPr>
          <p:nvPr>
            <p:ph type="subTitle" idx="6"/>
          </p:nvPr>
        </p:nvSpPr>
        <p:spPr>
          <a:xfrm>
            <a:off x="6216076" y="2354195"/>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4"/>
          <p:cNvSpPr txBox="1">
            <a:spLocks noGrp="1"/>
          </p:cNvSpPr>
          <p:nvPr>
            <p:ph type="title" idx="7"/>
          </p:nvPr>
        </p:nvSpPr>
        <p:spPr>
          <a:xfrm>
            <a:off x="3980038" y="3555390"/>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6" name="Google Shape;106;p14"/>
          <p:cNvSpPr txBox="1">
            <a:spLocks noGrp="1"/>
          </p:cNvSpPr>
          <p:nvPr>
            <p:ph type="title" idx="8" hasCustomPrompt="1"/>
          </p:nvPr>
        </p:nvSpPr>
        <p:spPr>
          <a:xfrm>
            <a:off x="3091425" y="35553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4"/>
          <p:cNvSpPr txBox="1">
            <a:spLocks noGrp="1"/>
          </p:cNvSpPr>
          <p:nvPr>
            <p:ph type="subTitle" idx="9"/>
          </p:nvPr>
        </p:nvSpPr>
        <p:spPr>
          <a:xfrm>
            <a:off x="6216076" y="3555390"/>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8"/>
        <p:cNvGrpSpPr/>
        <p:nvPr/>
      </p:nvGrpSpPr>
      <p:grpSpPr>
        <a:xfrm>
          <a:off x="0" y="0"/>
          <a:ext cx="0" cy="0"/>
          <a:chOff x="0" y="0"/>
          <a:chExt cx="0" cy="0"/>
        </a:xfrm>
      </p:grpSpPr>
      <p:pic>
        <p:nvPicPr>
          <p:cNvPr id="109" name="Google Shape;109;p1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10;p15"/>
          <p:cNvGrpSpPr/>
          <p:nvPr/>
        </p:nvGrpSpPr>
        <p:grpSpPr>
          <a:xfrm flipH="1">
            <a:off x="-1390802" y="299725"/>
            <a:ext cx="11262196" cy="4113879"/>
            <a:chOff x="-1074490" y="299725"/>
            <a:chExt cx="11262196" cy="4113879"/>
          </a:xfrm>
        </p:grpSpPr>
        <p:pic>
          <p:nvPicPr>
            <p:cNvPr id="111" name="Google Shape;111;p15"/>
            <p:cNvPicPr preferRelativeResize="0"/>
            <p:nvPr/>
          </p:nvPicPr>
          <p:blipFill>
            <a:blip r:embed="rId3" cstate="print">
              <a:alphaModFix amt="37000"/>
            </a:blip>
            <a:stretch>
              <a:fillRect/>
            </a:stretch>
          </p:blipFill>
          <p:spPr>
            <a:xfrm>
              <a:off x="-1074490" y="299725"/>
              <a:ext cx="2881223" cy="2929874"/>
            </a:xfrm>
            <a:prstGeom prst="rect">
              <a:avLst/>
            </a:prstGeom>
            <a:noFill/>
            <a:ln>
              <a:noFill/>
            </a:ln>
          </p:spPr>
        </p:pic>
        <p:pic>
          <p:nvPicPr>
            <p:cNvPr id="112" name="Google Shape;112;p15"/>
            <p:cNvPicPr preferRelativeResize="0"/>
            <p:nvPr/>
          </p:nvPicPr>
          <p:blipFill>
            <a:blip r:embed="rId4" cstate="print">
              <a:alphaModFix amt="31000"/>
            </a:blip>
            <a:stretch>
              <a:fillRect/>
            </a:stretch>
          </p:blipFill>
          <p:spPr>
            <a:xfrm rot="4408896">
              <a:off x="7965524" y="2002850"/>
              <a:ext cx="1486300" cy="2644623"/>
            </a:xfrm>
            <a:prstGeom prst="rect">
              <a:avLst/>
            </a:prstGeom>
            <a:noFill/>
            <a:ln>
              <a:noFill/>
            </a:ln>
          </p:spPr>
        </p:pic>
      </p:grpSp>
      <p:sp>
        <p:nvSpPr>
          <p:cNvPr id="113" name="Google Shape;113;p15"/>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4" name="Google Shape;114;p15"/>
          <p:cNvSpPr txBox="1">
            <a:spLocks noGrp="1"/>
          </p:cNvSpPr>
          <p:nvPr>
            <p:ph type="title" idx="2"/>
          </p:nvPr>
        </p:nvSpPr>
        <p:spPr>
          <a:xfrm>
            <a:off x="18883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15" name="Google Shape;115;p15"/>
          <p:cNvSpPr txBox="1">
            <a:spLocks noGrp="1"/>
          </p:cNvSpPr>
          <p:nvPr>
            <p:ph type="title" idx="3" hasCustomPrompt="1"/>
          </p:nvPr>
        </p:nvSpPr>
        <p:spPr>
          <a:xfrm>
            <a:off x="24189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5"/>
          <p:cNvSpPr txBox="1">
            <a:spLocks noGrp="1"/>
          </p:cNvSpPr>
          <p:nvPr>
            <p:ph type="subTitle" idx="1"/>
          </p:nvPr>
        </p:nvSpPr>
        <p:spPr>
          <a:xfrm>
            <a:off x="18883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5"/>
          <p:cNvSpPr txBox="1">
            <a:spLocks noGrp="1"/>
          </p:cNvSpPr>
          <p:nvPr>
            <p:ph type="title" idx="4"/>
          </p:nvPr>
        </p:nvSpPr>
        <p:spPr>
          <a:xfrm>
            <a:off x="45721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18" name="Google Shape;118;p15"/>
          <p:cNvSpPr txBox="1">
            <a:spLocks noGrp="1"/>
          </p:cNvSpPr>
          <p:nvPr>
            <p:ph type="title" idx="5" hasCustomPrompt="1"/>
          </p:nvPr>
        </p:nvSpPr>
        <p:spPr>
          <a:xfrm>
            <a:off x="51027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5"/>
          <p:cNvSpPr txBox="1">
            <a:spLocks noGrp="1"/>
          </p:cNvSpPr>
          <p:nvPr>
            <p:ph type="subTitle" idx="6"/>
          </p:nvPr>
        </p:nvSpPr>
        <p:spPr>
          <a:xfrm>
            <a:off x="45721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0" name="Google Shape;120;p15"/>
          <p:cNvSpPr txBox="1">
            <a:spLocks noGrp="1"/>
          </p:cNvSpPr>
          <p:nvPr>
            <p:ph type="title" idx="7"/>
          </p:nvPr>
        </p:nvSpPr>
        <p:spPr>
          <a:xfrm>
            <a:off x="18883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21" name="Google Shape;121;p15"/>
          <p:cNvSpPr txBox="1">
            <a:spLocks noGrp="1"/>
          </p:cNvSpPr>
          <p:nvPr>
            <p:ph type="title" idx="8" hasCustomPrompt="1"/>
          </p:nvPr>
        </p:nvSpPr>
        <p:spPr>
          <a:xfrm>
            <a:off x="24189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5"/>
          <p:cNvSpPr txBox="1">
            <a:spLocks noGrp="1"/>
          </p:cNvSpPr>
          <p:nvPr>
            <p:ph type="subTitle" idx="9"/>
          </p:nvPr>
        </p:nvSpPr>
        <p:spPr>
          <a:xfrm>
            <a:off x="18883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15"/>
          <p:cNvSpPr txBox="1">
            <a:spLocks noGrp="1"/>
          </p:cNvSpPr>
          <p:nvPr>
            <p:ph type="title" idx="13"/>
          </p:nvPr>
        </p:nvSpPr>
        <p:spPr>
          <a:xfrm>
            <a:off x="45721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24" name="Google Shape;124;p15"/>
          <p:cNvSpPr txBox="1">
            <a:spLocks noGrp="1"/>
          </p:cNvSpPr>
          <p:nvPr>
            <p:ph type="title" idx="14" hasCustomPrompt="1"/>
          </p:nvPr>
        </p:nvSpPr>
        <p:spPr>
          <a:xfrm>
            <a:off x="51027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5"/>
          <p:cNvSpPr txBox="1">
            <a:spLocks noGrp="1"/>
          </p:cNvSpPr>
          <p:nvPr>
            <p:ph type="subTitle" idx="15"/>
          </p:nvPr>
        </p:nvSpPr>
        <p:spPr>
          <a:xfrm>
            <a:off x="45721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cstate="print">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cstate="print">
            <a:alphaModFix amt="30000"/>
          </a:blip>
          <a:stretch>
            <a:fillRect/>
          </a:stretch>
        </p:blipFill>
        <p:spPr>
          <a:xfrm rot="10800000">
            <a:off x="0" y="-947289"/>
            <a:ext cx="9144003" cy="6098978"/>
          </a:xfrm>
          <a:prstGeom prst="rect">
            <a:avLst/>
          </a:prstGeom>
          <a:noFill/>
          <a:ln>
            <a:noFill/>
          </a:ln>
        </p:spPr>
      </p:pic>
      <p:sp>
        <p:nvSpPr>
          <p:cNvPr id="129" name="Google Shape;129;p16"/>
          <p:cNvSpPr txBox="1">
            <a:spLocks noGrp="1"/>
          </p:cNvSpPr>
          <p:nvPr>
            <p:ph type="title"/>
          </p:nvPr>
        </p:nvSpPr>
        <p:spPr>
          <a:xfrm flipH="1">
            <a:off x="2132450" y="1482875"/>
            <a:ext cx="49785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30" name="Google Shape;130;p16"/>
          <p:cNvSpPr txBox="1">
            <a:spLocks noGrp="1"/>
          </p:cNvSpPr>
          <p:nvPr>
            <p:ph type="subTitle" idx="1"/>
          </p:nvPr>
        </p:nvSpPr>
        <p:spPr>
          <a:xfrm flipH="1">
            <a:off x="2132450" y="2389840"/>
            <a:ext cx="49785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1"/>
        <p:cNvGrpSpPr/>
        <p:nvPr/>
      </p:nvGrpSpPr>
      <p:grpSpPr>
        <a:xfrm>
          <a:off x="0" y="0"/>
          <a:ext cx="0" cy="0"/>
          <a:chOff x="0" y="0"/>
          <a:chExt cx="0" cy="0"/>
        </a:xfrm>
      </p:grpSpPr>
      <p:pic>
        <p:nvPicPr>
          <p:cNvPr id="132" name="Google Shape;132;p1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3" name="Google Shape;133;p17"/>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34;p17"/>
          <p:cNvGrpSpPr/>
          <p:nvPr/>
        </p:nvGrpSpPr>
        <p:grpSpPr>
          <a:xfrm>
            <a:off x="0" y="-805349"/>
            <a:ext cx="9763800" cy="7934649"/>
            <a:chOff x="0" y="-805349"/>
            <a:chExt cx="9763800" cy="7934649"/>
          </a:xfrm>
        </p:grpSpPr>
        <p:pic>
          <p:nvPicPr>
            <p:cNvPr id="135" name="Google Shape;135;p17"/>
            <p:cNvPicPr preferRelativeResize="0"/>
            <p:nvPr/>
          </p:nvPicPr>
          <p:blipFill>
            <a:blip r:embed="rId3" cstate="print">
              <a:alphaModFix amt="21000"/>
            </a:blip>
            <a:stretch>
              <a:fillRect/>
            </a:stretch>
          </p:blipFill>
          <p:spPr>
            <a:xfrm rot="-5400000">
              <a:off x="-2349749" y="2349750"/>
              <a:ext cx="7129298" cy="2429801"/>
            </a:xfrm>
            <a:prstGeom prst="rect">
              <a:avLst/>
            </a:prstGeom>
            <a:noFill/>
            <a:ln>
              <a:noFill/>
            </a:ln>
          </p:spPr>
        </p:pic>
        <p:pic>
          <p:nvPicPr>
            <p:cNvPr id="136" name="Google Shape;136;p17"/>
            <p:cNvPicPr preferRelativeResize="0"/>
            <p:nvPr/>
          </p:nvPicPr>
          <p:blipFill>
            <a:blip r:embed="rId4" cstate="print">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7"/>
        <p:cNvGrpSpPr/>
        <p:nvPr/>
      </p:nvGrpSpPr>
      <p:grpSpPr>
        <a:xfrm>
          <a:off x="0" y="0"/>
          <a:ext cx="0" cy="0"/>
          <a:chOff x="0" y="0"/>
          <a:chExt cx="0" cy="0"/>
        </a:xfrm>
      </p:grpSpPr>
      <p:pic>
        <p:nvPicPr>
          <p:cNvPr id="138" name="Google Shape;138;p1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9" name="Google Shape;139;p18"/>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pic>
        <p:nvPicPr>
          <p:cNvPr id="140" name="Google Shape;140;p18"/>
          <p:cNvPicPr preferRelativeResize="0"/>
          <p:nvPr/>
        </p:nvPicPr>
        <p:blipFill>
          <a:blip r:embed="rId3" cstate="print">
            <a:alphaModFix amt="60000"/>
          </a:blip>
          <a:stretch>
            <a:fillRect/>
          </a:stretch>
        </p:blipFill>
        <p:spPr>
          <a:xfrm>
            <a:off x="-1029327" y="3181250"/>
            <a:ext cx="2881223" cy="2929874"/>
          </a:xfrm>
          <a:prstGeom prst="rect">
            <a:avLst/>
          </a:prstGeom>
          <a:noFill/>
          <a:ln>
            <a:noFill/>
          </a:ln>
        </p:spPr>
      </p:pic>
      <p:pic>
        <p:nvPicPr>
          <p:cNvPr id="141" name="Google Shape;141;p18"/>
          <p:cNvPicPr preferRelativeResize="0"/>
          <p:nvPr/>
        </p:nvPicPr>
        <p:blipFill>
          <a:blip r:embed="rId4" cstate="print">
            <a:alphaModFix/>
          </a:blip>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2"/>
        <p:cNvGrpSpPr/>
        <p:nvPr/>
      </p:nvGrpSpPr>
      <p:grpSpPr>
        <a:xfrm>
          <a:off x="0" y="0"/>
          <a:ext cx="0" cy="0"/>
          <a:chOff x="0" y="0"/>
          <a:chExt cx="0" cy="0"/>
        </a:xfrm>
      </p:grpSpPr>
      <p:pic>
        <p:nvPicPr>
          <p:cNvPr id="143" name="Google Shape;143;p1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44;p19"/>
          <p:cNvGrpSpPr/>
          <p:nvPr/>
        </p:nvGrpSpPr>
        <p:grpSpPr>
          <a:xfrm>
            <a:off x="-576577" y="-1474725"/>
            <a:ext cx="10363825" cy="2929874"/>
            <a:chOff x="-576577" y="-1227375"/>
            <a:chExt cx="10363825" cy="2929874"/>
          </a:xfrm>
        </p:grpSpPr>
        <p:pic>
          <p:nvPicPr>
            <p:cNvPr id="145" name="Google Shape;145;p19"/>
            <p:cNvPicPr preferRelativeResize="0"/>
            <p:nvPr/>
          </p:nvPicPr>
          <p:blipFill>
            <a:blip r:embed="rId3" cstate="print">
              <a:alphaModFix amt="52000"/>
            </a:blip>
            <a:stretch>
              <a:fillRect/>
            </a:stretch>
          </p:blipFill>
          <p:spPr>
            <a:xfrm flipH="1">
              <a:off x="7474223" y="-1184322"/>
              <a:ext cx="2313025" cy="2519726"/>
            </a:xfrm>
            <a:prstGeom prst="rect">
              <a:avLst/>
            </a:prstGeom>
            <a:noFill/>
            <a:ln>
              <a:noFill/>
            </a:ln>
          </p:spPr>
        </p:pic>
        <p:pic>
          <p:nvPicPr>
            <p:cNvPr id="146" name="Google Shape;146;p19"/>
            <p:cNvPicPr preferRelativeResize="0"/>
            <p:nvPr/>
          </p:nvPicPr>
          <p:blipFill>
            <a:blip r:embed="rId4" cstate="print">
              <a:alphaModFix amt="57000"/>
            </a:blip>
            <a:stretch>
              <a:fillRect/>
            </a:stretch>
          </p:blipFill>
          <p:spPr>
            <a:xfrm>
              <a:off x="-576577" y="-1227375"/>
              <a:ext cx="2881223" cy="2929874"/>
            </a:xfrm>
            <a:prstGeom prst="rect">
              <a:avLst/>
            </a:prstGeom>
            <a:noFill/>
            <a:ln>
              <a:noFill/>
            </a:ln>
          </p:spPr>
        </p:pic>
      </p:grpSp>
      <p:sp>
        <p:nvSpPr>
          <p:cNvPr id="147" name="Google Shape;147;p19"/>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8"/>
        <p:cNvGrpSpPr/>
        <p:nvPr/>
      </p:nvGrpSpPr>
      <p:grpSpPr>
        <a:xfrm>
          <a:off x="0" y="0"/>
          <a:ext cx="0" cy="0"/>
          <a:chOff x="0" y="0"/>
          <a:chExt cx="0" cy="0"/>
        </a:xfrm>
      </p:grpSpPr>
      <p:pic>
        <p:nvPicPr>
          <p:cNvPr id="149" name="Google Shape;149;p2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0" name="Google Shape;150;p20"/>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1;p20"/>
          <p:cNvGrpSpPr/>
          <p:nvPr/>
        </p:nvGrpSpPr>
        <p:grpSpPr>
          <a:xfrm>
            <a:off x="-1846500" y="-1386399"/>
            <a:ext cx="11304528" cy="8107960"/>
            <a:chOff x="-1846500" y="-1386399"/>
            <a:chExt cx="11304528" cy="8107960"/>
          </a:xfrm>
        </p:grpSpPr>
        <p:pic>
          <p:nvPicPr>
            <p:cNvPr id="152" name="Google Shape;152;p2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153" name="Google Shape;153;p20"/>
            <p:cNvPicPr preferRelativeResize="0"/>
            <p:nvPr/>
          </p:nvPicPr>
          <p:blipFill>
            <a:blip r:embed="rId4" cstate="print">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cstate="print">
            <a:alphaModFix amt="30000"/>
          </a:blip>
          <a:stretch>
            <a:fillRect/>
          </a:stretch>
        </p:blipFill>
        <p:spPr>
          <a:xfrm>
            <a:off x="0" y="-431300"/>
            <a:ext cx="9144003" cy="6098975"/>
          </a:xfrm>
          <a:prstGeom prst="rect">
            <a:avLst/>
          </a:prstGeom>
          <a:noFill/>
          <a:ln>
            <a:noFill/>
          </a:ln>
        </p:spPr>
      </p:pic>
      <p:sp>
        <p:nvSpPr>
          <p:cNvPr id="18" name="Google Shape;18;p3"/>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 name="Google Shape;19;p3"/>
          <p:cNvSpPr txBox="1">
            <a:spLocks noGrp="1"/>
          </p:cNvSpPr>
          <p:nvPr>
            <p:ph type="title" idx="2" hasCustomPrompt="1"/>
          </p:nvPr>
        </p:nvSpPr>
        <p:spPr>
          <a:xfrm>
            <a:off x="3187800" y="929450"/>
            <a:ext cx="27684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54"/>
        <p:cNvGrpSpPr/>
        <p:nvPr/>
      </p:nvGrpSpPr>
      <p:grpSpPr>
        <a:xfrm>
          <a:off x="0" y="0"/>
          <a:ext cx="0" cy="0"/>
          <a:chOff x="0" y="0"/>
          <a:chExt cx="0" cy="0"/>
        </a:xfrm>
      </p:grpSpPr>
      <p:pic>
        <p:nvPicPr>
          <p:cNvPr id="155" name="Google Shape;155;p2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6" name="Google Shape;156;p21"/>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7;p21"/>
          <p:cNvGrpSpPr/>
          <p:nvPr/>
        </p:nvGrpSpPr>
        <p:grpSpPr>
          <a:xfrm>
            <a:off x="-2260370" y="-3743099"/>
            <a:ext cx="14611870" cy="7885148"/>
            <a:chOff x="-2459845" y="-4046299"/>
            <a:chExt cx="14611870" cy="7885148"/>
          </a:xfrm>
        </p:grpSpPr>
        <p:pic>
          <p:nvPicPr>
            <p:cNvPr id="158" name="Google Shape;158;p21"/>
            <p:cNvPicPr preferRelativeResize="0"/>
            <p:nvPr/>
          </p:nvPicPr>
          <p:blipFill>
            <a:blip r:embed="rId3" cstate="print">
              <a:alphaModFix amt="32000"/>
            </a:blip>
            <a:stretch>
              <a:fillRect/>
            </a:stretch>
          </p:blipFill>
          <p:spPr>
            <a:xfrm rot="-10558877">
              <a:off x="-2298947" y="-1597926"/>
              <a:ext cx="3030302" cy="4698000"/>
            </a:xfrm>
            <a:prstGeom prst="rect">
              <a:avLst/>
            </a:prstGeom>
            <a:noFill/>
            <a:ln>
              <a:noFill/>
            </a:ln>
          </p:spPr>
        </p:pic>
        <p:pic>
          <p:nvPicPr>
            <p:cNvPr id="159" name="Google Shape;159;p21"/>
            <p:cNvPicPr preferRelativeResize="0"/>
            <p:nvPr/>
          </p:nvPicPr>
          <p:blipFill>
            <a:blip r:embed="rId4" cstate="print">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60"/>
        <p:cNvGrpSpPr/>
        <p:nvPr/>
      </p:nvGrpSpPr>
      <p:grpSpPr>
        <a:xfrm>
          <a:off x="0" y="0"/>
          <a:ext cx="0" cy="0"/>
          <a:chOff x="0" y="0"/>
          <a:chExt cx="0" cy="0"/>
        </a:xfrm>
      </p:grpSpPr>
      <p:pic>
        <p:nvPicPr>
          <p:cNvPr id="161" name="Google Shape;161;p2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2" name="Google Shape;162;p22"/>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63"/>
        <p:cNvGrpSpPr/>
        <p:nvPr/>
      </p:nvGrpSpPr>
      <p:grpSpPr>
        <a:xfrm>
          <a:off x="0" y="0"/>
          <a:ext cx="0" cy="0"/>
          <a:chOff x="0" y="0"/>
          <a:chExt cx="0" cy="0"/>
        </a:xfrm>
      </p:grpSpPr>
      <p:pic>
        <p:nvPicPr>
          <p:cNvPr id="164" name="Google Shape;164;p2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5" name="Google Shape;165;p23"/>
          <p:cNvSpPr txBox="1">
            <a:spLocks noGrp="1"/>
          </p:cNvSpPr>
          <p:nvPr>
            <p:ph type="title"/>
          </p:nvPr>
        </p:nvSpPr>
        <p:spPr>
          <a:xfrm>
            <a:off x="4237673" y="1775425"/>
            <a:ext cx="27684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66" name="Google Shape;166;p23"/>
          <p:cNvSpPr txBox="1">
            <a:spLocks noGrp="1"/>
          </p:cNvSpPr>
          <p:nvPr>
            <p:ph type="title" idx="2" hasCustomPrompt="1"/>
          </p:nvPr>
        </p:nvSpPr>
        <p:spPr>
          <a:xfrm>
            <a:off x="2474011" y="1592863"/>
            <a:ext cx="2112300" cy="1413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23"/>
          <p:cNvSpPr txBox="1">
            <a:spLocks noGrp="1"/>
          </p:cNvSpPr>
          <p:nvPr>
            <p:ph type="subTitle" idx="1"/>
          </p:nvPr>
        </p:nvSpPr>
        <p:spPr>
          <a:xfrm>
            <a:off x="4237673" y="3149536"/>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68" name="Google Shape;168;p23"/>
          <p:cNvPicPr preferRelativeResize="0"/>
          <p:nvPr/>
        </p:nvPicPr>
        <p:blipFill>
          <a:blip r:embed="rId3" cstate="print">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cstate="print">
            <a:alphaModFix amt="49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0"/>
        <p:cNvGrpSpPr/>
        <p:nvPr/>
      </p:nvGrpSpPr>
      <p:grpSpPr>
        <a:xfrm>
          <a:off x="0" y="0"/>
          <a:ext cx="0" cy="0"/>
          <a:chOff x="0" y="0"/>
          <a:chExt cx="0" cy="0"/>
        </a:xfrm>
      </p:grpSpPr>
      <p:pic>
        <p:nvPicPr>
          <p:cNvPr id="171" name="Google Shape;171;p2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2" name="Google Shape;172;p24"/>
          <p:cNvPicPr preferRelativeResize="0"/>
          <p:nvPr/>
        </p:nvPicPr>
        <p:blipFill>
          <a:blip r:embed="rId3" cstate="print">
            <a:alphaModFix amt="30000"/>
          </a:blip>
          <a:stretch>
            <a:fillRect/>
          </a:stretch>
        </p:blipFill>
        <p:spPr>
          <a:xfrm>
            <a:off x="0" y="-7"/>
            <a:ext cx="9144003" cy="6094507"/>
          </a:xfrm>
          <a:prstGeom prst="rect">
            <a:avLst/>
          </a:prstGeom>
          <a:noFill/>
          <a:ln>
            <a:noFill/>
          </a:ln>
        </p:spPr>
      </p:pic>
      <p:pic>
        <p:nvPicPr>
          <p:cNvPr id="173" name="Google Shape;173;p24"/>
          <p:cNvPicPr preferRelativeResize="0"/>
          <p:nvPr/>
        </p:nvPicPr>
        <p:blipFill>
          <a:blip r:embed="rId4" cstate="print">
            <a:alphaModFix amt="44000"/>
          </a:blip>
          <a:stretch>
            <a:fillRect/>
          </a:stretch>
        </p:blipFill>
        <p:spPr>
          <a:xfrm>
            <a:off x="-844998" y="-1237050"/>
            <a:ext cx="4705600" cy="4785050"/>
          </a:xfrm>
          <a:prstGeom prst="rect">
            <a:avLst/>
          </a:prstGeom>
          <a:noFill/>
          <a:ln>
            <a:noFill/>
          </a:ln>
        </p:spPr>
      </p:pic>
      <p:sp>
        <p:nvSpPr>
          <p:cNvPr id="174" name="Google Shape;174;p24"/>
          <p:cNvSpPr txBox="1">
            <a:spLocks noGrp="1"/>
          </p:cNvSpPr>
          <p:nvPr>
            <p:ph type="title"/>
          </p:nvPr>
        </p:nvSpPr>
        <p:spPr>
          <a:xfrm>
            <a:off x="1887557" y="1850495"/>
            <a:ext cx="29718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75" name="Google Shape;175;p24"/>
          <p:cNvSpPr txBox="1">
            <a:spLocks noGrp="1"/>
          </p:cNvSpPr>
          <p:nvPr>
            <p:ph type="title" idx="2" hasCustomPrompt="1"/>
          </p:nvPr>
        </p:nvSpPr>
        <p:spPr>
          <a:xfrm>
            <a:off x="5091347" y="1436750"/>
            <a:ext cx="2165100" cy="186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6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6" name="Google Shape;176;p24"/>
          <p:cNvSpPr txBox="1">
            <a:spLocks noGrp="1"/>
          </p:cNvSpPr>
          <p:nvPr>
            <p:ph type="subTitle" idx="1"/>
          </p:nvPr>
        </p:nvSpPr>
        <p:spPr>
          <a:xfrm>
            <a:off x="1892557" y="3192962"/>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77"/>
        <p:cNvGrpSpPr/>
        <p:nvPr/>
      </p:nvGrpSpPr>
      <p:grpSpPr>
        <a:xfrm>
          <a:off x="0" y="0"/>
          <a:ext cx="0" cy="0"/>
          <a:chOff x="0" y="0"/>
          <a:chExt cx="0" cy="0"/>
        </a:xfrm>
      </p:grpSpPr>
      <p:pic>
        <p:nvPicPr>
          <p:cNvPr id="178" name="Google Shape;178;p2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9" name="Google Shape;179;p25"/>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grpSp>
        <p:nvGrpSpPr>
          <p:cNvPr id="2" name="Google Shape;180;p25"/>
          <p:cNvGrpSpPr/>
          <p:nvPr/>
        </p:nvGrpSpPr>
        <p:grpSpPr>
          <a:xfrm>
            <a:off x="7353187" y="285158"/>
            <a:ext cx="1435761" cy="1460042"/>
            <a:chOff x="557362" y="374583"/>
            <a:chExt cx="1435761" cy="1460042"/>
          </a:xfrm>
        </p:grpSpPr>
        <p:pic>
          <p:nvPicPr>
            <p:cNvPr id="181" name="Google Shape;181;p25"/>
            <p:cNvPicPr preferRelativeResize="0"/>
            <p:nvPr/>
          </p:nvPicPr>
          <p:blipFill>
            <a:blip r:embed="rId4" cstate="print">
              <a:alphaModFix amt="49000"/>
            </a:blip>
            <a:stretch>
              <a:fillRect/>
            </a:stretch>
          </p:blipFill>
          <p:spPr>
            <a:xfrm>
              <a:off x="715100" y="535000"/>
              <a:ext cx="1278024" cy="1299625"/>
            </a:xfrm>
            <a:prstGeom prst="rect">
              <a:avLst/>
            </a:prstGeom>
            <a:noFill/>
            <a:ln>
              <a:noFill/>
            </a:ln>
          </p:spPr>
        </p:pic>
        <p:pic>
          <p:nvPicPr>
            <p:cNvPr id="182" name="Google Shape;182;p25"/>
            <p:cNvPicPr preferRelativeResize="0"/>
            <p:nvPr/>
          </p:nvPicPr>
          <p:blipFill>
            <a:blip r:embed="rId5" cstate="print">
              <a:alphaModFix amt="44000"/>
            </a:blip>
            <a:stretch>
              <a:fillRect/>
            </a:stretch>
          </p:blipFill>
          <p:spPr>
            <a:xfrm flipH="1">
              <a:off x="557362" y="374583"/>
              <a:ext cx="315473" cy="320824"/>
            </a:xfrm>
            <a:prstGeom prst="rect">
              <a:avLst/>
            </a:prstGeom>
            <a:noFill/>
            <a:ln>
              <a:noFill/>
            </a:ln>
          </p:spPr>
        </p:pic>
      </p:grpSp>
      <p:sp>
        <p:nvSpPr>
          <p:cNvPr id="183" name="Google Shape;183;p25"/>
          <p:cNvSpPr txBox="1">
            <a:spLocks noGrp="1"/>
          </p:cNvSpPr>
          <p:nvPr>
            <p:ph type="title"/>
          </p:nvPr>
        </p:nvSpPr>
        <p:spPr>
          <a:xfrm>
            <a:off x="2655850" y="1107700"/>
            <a:ext cx="38322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4" name="Google Shape;184;p25"/>
          <p:cNvSpPr txBox="1">
            <a:spLocks noGrp="1"/>
          </p:cNvSpPr>
          <p:nvPr>
            <p:ph type="title" idx="2" hasCustomPrompt="1"/>
          </p:nvPr>
        </p:nvSpPr>
        <p:spPr>
          <a:xfrm>
            <a:off x="2996500" y="3147250"/>
            <a:ext cx="31509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5" name="Google Shape;185;p25"/>
          <p:cNvSpPr txBox="1">
            <a:spLocks noGrp="1"/>
          </p:cNvSpPr>
          <p:nvPr>
            <p:ph type="subTitle" idx="1"/>
          </p:nvPr>
        </p:nvSpPr>
        <p:spPr>
          <a:xfrm>
            <a:off x="3187750" y="2483994"/>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86"/>
        <p:cNvGrpSpPr/>
        <p:nvPr/>
      </p:nvGrpSpPr>
      <p:grpSpPr>
        <a:xfrm>
          <a:off x="0" y="0"/>
          <a:ext cx="0" cy="0"/>
          <a:chOff x="0" y="0"/>
          <a:chExt cx="0" cy="0"/>
        </a:xfrm>
      </p:grpSpPr>
      <p:pic>
        <p:nvPicPr>
          <p:cNvPr id="187" name="Google Shape;187;p2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88" name="Google Shape;188;p26"/>
          <p:cNvPicPr preferRelativeResize="0"/>
          <p:nvPr/>
        </p:nvPicPr>
        <p:blipFill>
          <a:blip r:embed="rId3" cstate="print">
            <a:alphaModFix amt="30000"/>
          </a:blip>
          <a:stretch>
            <a:fillRect/>
          </a:stretch>
        </p:blipFill>
        <p:spPr>
          <a:xfrm rot="10800000">
            <a:off x="0" y="-431300"/>
            <a:ext cx="9144003" cy="6098975"/>
          </a:xfrm>
          <a:prstGeom prst="rect">
            <a:avLst/>
          </a:prstGeom>
          <a:noFill/>
          <a:ln>
            <a:noFill/>
          </a:ln>
        </p:spPr>
      </p:pic>
      <p:sp>
        <p:nvSpPr>
          <p:cNvPr id="189" name="Google Shape;189;p26"/>
          <p:cNvSpPr txBox="1">
            <a:spLocks noGrp="1"/>
          </p:cNvSpPr>
          <p:nvPr>
            <p:ph type="title"/>
          </p:nvPr>
        </p:nvSpPr>
        <p:spPr>
          <a:xfrm>
            <a:off x="3992510" y="1565802"/>
            <a:ext cx="38322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0" name="Google Shape;190;p26"/>
          <p:cNvSpPr txBox="1">
            <a:spLocks noGrp="1"/>
          </p:cNvSpPr>
          <p:nvPr>
            <p:ph type="title" idx="2" hasCustomPrompt="1"/>
          </p:nvPr>
        </p:nvSpPr>
        <p:spPr>
          <a:xfrm>
            <a:off x="2265764" y="1514510"/>
            <a:ext cx="3150900" cy="107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1" name="Google Shape;191;p26"/>
          <p:cNvSpPr txBox="1">
            <a:spLocks noGrp="1"/>
          </p:cNvSpPr>
          <p:nvPr>
            <p:ph type="subTitle" idx="1"/>
          </p:nvPr>
        </p:nvSpPr>
        <p:spPr>
          <a:xfrm>
            <a:off x="3992510" y="2929678"/>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92"/>
        <p:cNvGrpSpPr/>
        <p:nvPr/>
      </p:nvGrpSpPr>
      <p:grpSpPr>
        <a:xfrm>
          <a:off x="0" y="0"/>
          <a:ext cx="0" cy="0"/>
          <a:chOff x="0" y="0"/>
          <a:chExt cx="0" cy="0"/>
        </a:xfrm>
      </p:grpSpPr>
      <p:pic>
        <p:nvPicPr>
          <p:cNvPr id="193" name="Google Shape;193;p2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94;p27"/>
          <p:cNvGrpSpPr/>
          <p:nvPr/>
        </p:nvGrpSpPr>
        <p:grpSpPr>
          <a:xfrm>
            <a:off x="-663524" y="-279925"/>
            <a:ext cx="5639853" cy="7085221"/>
            <a:chOff x="-663524" y="-279925"/>
            <a:chExt cx="5639853" cy="7085221"/>
          </a:xfrm>
        </p:grpSpPr>
        <p:pic>
          <p:nvPicPr>
            <p:cNvPr id="195" name="Google Shape;195;p27"/>
            <p:cNvPicPr preferRelativeResize="0"/>
            <p:nvPr/>
          </p:nvPicPr>
          <p:blipFill>
            <a:blip r:embed="rId3" cstate="print">
              <a:alphaModFix amt="26000"/>
            </a:blip>
            <a:stretch>
              <a:fillRect/>
            </a:stretch>
          </p:blipFill>
          <p:spPr>
            <a:xfrm rot="8851044" flipH="1">
              <a:off x="905324" y="1640501"/>
              <a:ext cx="3042426" cy="4716799"/>
            </a:xfrm>
            <a:prstGeom prst="rect">
              <a:avLst/>
            </a:prstGeom>
            <a:noFill/>
            <a:ln>
              <a:noFill/>
            </a:ln>
          </p:spPr>
        </p:pic>
        <p:pic>
          <p:nvPicPr>
            <p:cNvPr id="196" name="Google Shape;196;p27"/>
            <p:cNvPicPr preferRelativeResize="0"/>
            <p:nvPr/>
          </p:nvPicPr>
          <p:blipFill>
            <a:blip r:embed="rId4" cstate="print">
              <a:alphaModFix amt="37000"/>
            </a:blip>
            <a:stretch>
              <a:fillRect/>
            </a:stretch>
          </p:blipFill>
          <p:spPr>
            <a:xfrm>
              <a:off x="1578325" y="-229924"/>
              <a:ext cx="660099" cy="671252"/>
            </a:xfrm>
            <a:prstGeom prst="rect">
              <a:avLst/>
            </a:prstGeom>
            <a:noFill/>
            <a:ln>
              <a:noFill/>
            </a:ln>
          </p:spPr>
        </p:pic>
        <p:pic>
          <p:nvPicPr>
            <p:cNvPr id="197" name="Google Shape;197;p27"/>
            <p:cNvPicPr preferRelativeResize="0"/>
            <p:nvPr/>
          </p:nvPicPr>
          <p:blipFill>
            <a:blip r:embed="rId5" cstate="print">
              <a:alphaModFix amt="33000"/>
            </a:blip>
            <a:stretch>
              <a:fillRect/>
            </a:stretch>
          </p:blipFill>
          <p:spPr>
            <a:xfrm flipH="1">
              <a:off x="-663524" y="-279925"/>
              <a:ext cx="1947024" cy="1980027"/>
            </a:xfrm>
            <a:prstGeom prst="rect">
              <a:avLst/>
            </a:prstGeom>
            <a:noFill/>
            <a:ln>
              <a:noFill/>
            </a:ln>
          </p:spPr>
        </p:pic>
      </p:grpSp>
      <p:sp>
        <p:nvSpPr>
          <p:cNvPr id="198" name="Google Shape;198;p27"/>
          <p:cNvSpPr txBox="1">
            <a:spLocks noGrp="1"/>
          </p:cNvSpPr>
          <p:nvPr>
            <p:ph type="title"/>
          </p:nvPr>
        </p:nvSpPr>
        <p:spPr>
          <a:xfrm>
            <a:off x="1976457" y="1562421"/>
            <a:ext cx="31509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9" name="Google Shape;199;p27"/>
          <p:cNvSpPr txBox="1">
            <a:spLocks noGrp="1"/>
          </p:cNvSpPr>
          <p:nvPr>
            <p:ph type="title" idx="2" hasCustomPrompt="1"/>
          </p:nvPr>
        </p:nvSpPr>
        <p:spPr>
          <a:xfrm>
            <a:off x="3748582" y="1549507"/>
            <a:ext cx="3150900" cy="107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0" name="Google Shape;200;p27"/>
          <p:cNvSpPr txBox="1">
            <a:spLocks noGrp="1"/>
          </p:cNvSpPr>
          <p:nvPr>
            <p:ph type="subTitle" idx="1"/>
          </p:nvPr>
        </p:nvSpPr>
        <p:spPr>
          <a:xfrm>
            <a:off x="2155557" y="2933311"/>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03" name="Google Shape;203;p28"/>
          <p:cNvSpPr txBox="1">
            <a:spLocks noGrp="1"/>
          </p:cNvSpPr>
          <p:nvPr>
            <p:ph type="title"/>
          </p:nvPr>
        </p:nvSpPr>
        <p:spPr>
          <a:xfrm>
            <a:off x="3865000" y="3575328"/>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204" name="Google Shape;204;p28"/>
          <p:cNvSpPr txBox="1">
            <a:spLocks noGrp="1"/>
          </p:cNvSpPr>
          <p:nvPr>
            <p:ph type="subTitle" idx="1"/>
          </p:nvPr>
        </p:nvSpPr>
        <p:spPr>
          <a:xfrm>
            <a:off x="2462250" y="1347275"/>
            <a:ext cx="5967000" cy="207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r>
              <a:rPr lang="en-US"/>
              <a:t>Click to edit Master subtitle style</a:t>
            </a:r>
            <a:endParaRPr/>
          </a:p>
        </p:txBody>
      </p:sp>
      <p:pic>
        <p:nvPicPr>
          <p:cNvPr id="205" name="Google Shape;205;p28"/>
          <p:cNvPicPr preferRelativeResize="0"/>
          <p:nvPr/>
        </p:nvPicPr>
        <p:blipFill>
          <a:blip r:embed="rId3" cstate="print">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6"/>
        <p:cNvGrpSpPr/>
        <p:nvPr/>
      </p:nvGrpSpPr>
      <p:grpSpPr>
        <a:xfrm>
          <a:off x="0" y="0"/>
          <a:ext cx="0" cy="0"/>
          <a:chOff x="0" y="0"/>
          <a:chExt cx="0" cy="0"/>
        </a:xfrm>
      </p:grpSpPr>
      <p:pic>
        <p:nvPicPr>
          <p:cNvPr id="207" name="Google Shape;207;p2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08;p29"/>
          <p:cNvGrpSpPr/>
          <p:nvPr/>
        </p:nvGrpSpPr>
        <p:grpSpPr>
          <a:xfrm>
            <a:off x="-1078051" y="-828301"/>
            <a:ext cx="10800649" cy="6495486"/>
            <a:chOff x="-1078051" y="-828301"/>
            <a:chExt cx="10800649" cy="6495486"/>
          </a:xfrm>
        </p:grpSpPr>
        <p:pic>
          <p:nvPicPr>
            <p:cNvPr id="209" name="Google Shape;209;p29"/>
            <p:cNvPicPr preferRelativeResize="0"/>
            <p:nvPr/>
          </p:nvPicPr>
          <p:blipFill>
            <a:blip r:embed="rId3" cstate="print">
              <a:alphaModFix amt="44000"/>
            </a:blip>
            <a:stretch>
              <a:fillRect/>
            </a:stretch>
          </p:blipFill>
          <p:spPr>
            <a:xfrm rot="4499998">
              <a:off x="517536" y="-1566832"/>
              <a:ext cx="2446178" cy="5180760"/>
            </a:xfrm>
            <a:prstGeom prst="rect">
              <a:avLst/>
            </a:prstGeom>
            <a:noFill/>
            <a:ln>
              <a:noFill/>
            </a:ln>
          </p:spPr>
        </p:pic>
        <p:pic>
          <p:nvPicPr>
            <p:cNvPr id="210" name="Google Shape;210;p29"/>
            <p:cNvPicPr preferRelativeResize="0"/>
            <p:nvPr/>
          </p:nvPicPr>
          <p:blipFill>
            <a:blip r:embed="rId4" cstate="print">
              <a:alphaModFix amt="34000"/>
            </a:blip>
            <a:stretch>
              <a:fillRect/>
            </a:stretch>
          </p:blipFill>
          <p:spPr>
            <a:xfrm rot="4932521">
              <a:off x="7662897" y="3595450"/>
              <a:ext cx="1859885" cy="2026087"/>
            </a:xfrm>
            <a:prstGeom prst="rect">
              <a:avLst/>
            </a:prstGeom>
            <a:noFill/>
            <a:ln>
              <a:noFill/>
            </a:ln>
          </p:spPr>
        </p:pic>
      </p:grpSp>
      <p:sp>
        <p:nvSpPr>
          <p:cNvPr id="211" name="Google Shape;211;p29"/>
          <p:cNvSpPr txBox="1">
            <a:spLocks noGrp="1"/>
          </p:cNvSpPr>
          <p:nvPr>
            <p:ph type="subTitle" idx="1"/>
          </p:nvPr>
        </p:nvSpPr>
        <p:spPr>
          <a:xfrm>
            <a:off x="720000" y="3603150"/>
            <a:ext cx="2586600" cy="10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2" name="Google Shape;212;p29"/>
          <p:cNvSpPr txBox="1">
            <a:spLocks noGrp="1"/>
          </p:cNvSpPr>
          <p:nvPr>
            <p:ph type="title"/>
          </p:nvPr>
        </p:nvSpPr>
        <p:spPr>
          <a:xfrm>
            <a:off x="720000" y="2328775"/>
            <a:ext cx="2586600" cy="1076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3"/>
        <p:cNvGrpSpPr/>
        <p:nvPr/>
      </p:nvGrpSpPr>
      <p:grpSpPr>
        <a:xfrm>
          <a:off x="0" y="0"/>
          <a:ext cx="0" cy="0"/>
          <a:chOff x="0" y="0"/>
          <a:chExt cx="0" cy="0"/>
        </a:xfrm>
      </p:grpSpPr>
      <p:pic>
        <p:nvPicPr>
          <p:cNvPr id="214" name="Google Shape;214;p3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15" name="Google Shape;215;p30"/>
          <p:cNvPicPr preferRelativeResize="0"/>
          <p:nvPr/>
        </p:nvPicPr>
        <p:blipFill>
          <a:blip r:embed="rId3" cstate="print">
            <a:alphaModFix amt="17000"/>
          </a:blip>
          <a:stretch>
            <a:fillRect/>
          </a:stretch>
        </p:blipFill>
        <p:spPr>
          <a:xfrm flipH="1">
            <a:off x="0" y="-5"/>
            <a:ext cx="9144003" cy="3116462"/>
          </a:xfrm>
          <a:prstGeom prst="rect">
            <a:avLst/>
          </a:prstGeom>
          <a:noFill/>
          <a:ln>
            <a:noFill/>
          </a:ln>
        </p:spPr>
      </p:pic>
      <p:sp>
        <p:nvSpPr>
          <p:cNvPr id="216" name="Google Shape;216;p30"/>
          <p:cNvSpPr txBox="1">
            <a:spLocks noGrp="1"/>
          </p:cNvSpPr>
          <p:nvPr>
            <p:ph type="subTitle" idx="1"/>
          </p:nvPr>
        </p:nvSpPr>
        <p:spPr>
          <a:xfrm>
            <a:off x="715100" y="2935500"/>
            <a:ext cx="31806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30"/>
          <p:cNvSpPr txBox="1">
            <a:spLocks noGrp="1"/>
          </p:cNvSpPr>
          <p:nvPr>
            <p:ph type="title"/>
          </p:nvPr>
        </p:nvSpPr>
        <p:spPr>
          <a:xfrm>
            <a:off x="715100" y="1341800"/>
            <a:ext cx="3751800" cy="1395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pic>
        <p:nvPicPr>
          <p:cNvPr id="25" name="Google Shape;25;p4"/>
          <p:cNvPicPr preferRelativeResize="0"/>
          <p:nvPr/>
        </p:nvPicPr>
        <p:blipFill>
          <a:blip r:embed="rId3" cstate="print">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3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0" name="Google Shape;220;p31"/>
          <p:cNvPicPr preferRelativeResize="0"/>
          <p:nvPr/>
        </p:nvPicPr>
        <p:blipFill>
          <a:blip r:embed="rId3" cstate="print">
            <a:alphaModFix amt="15000"/>
          </a:blip>
          <a:stretch>
            <a:fillRect/>
          </a:stretch>
        </p:blipFill>
        <p:spPr>
          <a:xfrm flipH="1">
            <a:off x="0" y="-5"/>
            <a:ext cx="9144003" cy="3116462"/>
          </a:xfrm>
          <a:prstGeom prst="rect">
            <a:avLst/>
          </a:prstGeom>
          <a:noFill/>
          <a:ln>
            <a:noFill/>
          </a:ln>
        </p:spPr>
      </p:pic>
      <p:sp>
        <p:nvSpPr>
          <p:cNvPr id="221" name="Google Shape;221;p31"/>
          <p:cNvSpPr txBox="1">
            <a:spLocks noGrp="1"/>
          </p:cNvSpPr>
          <p:nvPr>
            <p:ph type="subTitle" idx="1"/>
          </p:nvPr>
        </p:nvSpPr>
        <p:spPr>
          <a:xfrm>
            <a:off x="4263100" y="2740825"/>
            <a:ext cx="3820800" cy="9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2" name="Google Shape;222;p31"/>
          <p:cNvSpPr txBox="1">
            <a:spLocks noGrp="1"/>
          </p:cNvSpPr>
          <p:nvPr>
            <p:ph type="title"/>
          </p:nvPr>
        </p:nvSpPr>
        <p:spPr>
          <a:xfrm>
            <a:off x="4263100" y="1871650"/>
            <a:ext cx="3820800" cy="659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23"/>
        <p:cNvGrpSpPr/>
        <p:nvPr/>
      </p:nvGrpSpPr>
      <p:grpSpPr>
        <a:xfrm>
          <a:off x="0" y="0"/>
          <a:ext cx="0" cy="0"/>
          <a:chOff x="0" y="0"/>
          <a:chExt cx="0" cy="0"/>
        </a:xfrm>
      </p:grpSpPr>
      <p:pic>
        <p:nvPicPr>
          <p:cNvPr id="224" name="Google Shape;224;p3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5" name="Google Shape;225;p32"/>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
        <p:nvSpPr>
          <p:cNvPr id="226" name="Google Shape;226;p32"/>
          <p:cNvSpPr txBox="1">
            <a:spLocks noGrp="1"/>
          </p:cNvSpPr>
          <p:nvPr>
            <p:ph type="subTitle" idx="1"/>
          </p:nvPr>
        </p:nvSpPr>
        <p:spPr>
          <a:xfrm>
            <a:off x="715100" y="1274025"/>
            <a:ext cx="7713900" cy="280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227" name="Google Shape;227;p32"/>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28"/>
        <p:cNvGrpSpPr/>
        <p:nvPr/>
      </p:nvGrpSpPr>
      <p:grpSpPr>
        <a:xfrm>
          <a:off x="0" y="0"/>
          <a:ext cx="0" cy="0"/>
          <a:chOff x="0" y="0"/>
          <a:chExt cx="0" cy="0"/>
        </a:xfrm>
      </p:grpSpPr>
      <p:pic>
        <p:nvPicPr>
          <p:cNvPr id="229" name="Google Shape;229;p3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0" name="Google Shape;230;p33"/>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1" name="Google Shape;231;p33"/>
          <p:cNvSpPr txBox="1">
            <a:spLocks noGrp="1"/>
          </p:cNvSpPr>
          <p:nvPr>
            <p:ph type="subTitle" idx="1"/>
          </p:nvPr>
        </p:nvSpPr>
        <p:spPr>
          <a:xfrm>
            <a:off x="715100" y="1175650"/>
            <a:ext cx="40047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232" name="Google Shape;232;p33"/>
          <p:cNvSpPr txBox="1">
            <a:spLocks noGrp="1"/>
          </p:cNvSpPr>
          <p:nvPr>
            <p:ph type="subTitle" idx="2"/>
          </p:nvPr>
        </p:nvSpPr>
        <p:spPr>
          <a:xfrm>
            <a:off x="4994900" y="1175650"/>
            <a:ext cx="34290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pic>
        <p:nvPicPr>
          <p:cNvPr id="233" name="Google Shape;233;p33"/>
          <p:cNvPicPr preferRelativeResize="0"/>
          <p:nvPr/>
        </p:nvPicPr>
        <p:blipFill>
          <a:blip r:embed="rId3" cstate="print">
            <a:alphaModFix amt="35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4"/>
        <p:cNvGrpSpPr/>
        <p:nvPr/>
      </p:nvGrpSpPr>
      <p:grpSpPr>
        <a:xfrm>
          <a:off x="0" y="0"/>
          <a:ext cx="0" cy="0"/>
          <a:chOff x="0" y="0"/>
          <a:chExt cx="0" cy="0"/>
        </a:xfrm>
      </p:grpSpPr>
      <p:pic>
        <p:nvPicPr>
          <p:cNvPr id="235" name="Google Shape;235;p3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3" cstate="print">
            <a:alphaModFix amt="34000"/>
          </a:blip>
          <a:stretch>
            <a:fillRect/>
          </a:stretch>
        </p:blipFill>
        <p:spPr>
          <a:xfrm flipH="1">
            <a:off x="-709963" y="-753722"/>
            <a:ext cx="2662825" cy="2707948"/>
          </a:xfrm>
          <a:prstGeom prst="rect">
            <a:avLst/>
          </a:prstGeom>
          <a:noFill/>
          <a:ln>
            <a:noFill/>
          </a:ln>
        </p:spPr>
      </p:pic>
      <p:pic>
        <p:nvPicPr>
          <p:cNvPr id="237" name="Google Shape;237;p34"/>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38" name="Google Shape;238;p34"/>
          <p:cNvSpPr txBox="1">
            <a:spLocks noGrp="1"/>
          </p:cNvSpPr>
          <p:nvPr>
            <p:ph type="subTitle" idx="1"/>
          </p:nvPr>
        </p:nvSpPr>
        <p:spPr>
          <a:xfrm>
            <a:off x="1290763"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39" name="Google Shape;239;p34"/>
          <p:cNvSpPr txBox="1">
            <a:spLocks noGrp="1"/>
          </p:cNvSpPr>
          <p:nvPr>
            <p:ph type="subTitle" idx="2"/>
          </p:nvPr>
        </p:nvSpPr>
        <p:spPr>
          <a:xfrm>
            <a:off x="4945638"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40" name="Google Shape;240;p34"/>
          <p:cNvSpPr txBox="1">
            <a:spLocks noGrp="1"/>
          </p:cNvSpPr>
          <p:nvPr>
            <p:ph type="subTitle" idx="3"/>
          </p:nvPr>
        </p:nvSpPr>
        <p:spPr>
          <a:xfrm>
            <a:off x="1290775"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1" name="Google Shape;241;p34"/>
          <p:cNvSpPr txBox="1">
            <a:spLocks noGrp="1"/>
          </p:cNvSpPr>
          <p:nvPr>
            <p:ph type="subTitle" idx="4"/>
          </p:nvPr>
        </p:nvSpPr>
        <p:spPr>
          <a:xfrm>
            <a:off x="4945650"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42"/>
        <p:cNvGrpSpPr/>
        <p:nvPr/>
      </p:nvGrpSpPr>
      <p:grpSpPr>
        <a:xfrm>
          <a:off x="0" y="0"/>
          <a:ext cx="0" cy="0"/>
          <a:chOff x="0" y="0"/>
          <a:chExt cx="0" cy="0"/>
        </a:xfrm>
      </p:grpSpPr>
      <p:pic>
        <p:nvPicPr>
          <p:cNvPr id="243" name="Google Shape;243;p3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44;p35"/>
          <p:cNvGrpSpPr/>
          <p:nvPr/>
        </p:nvGrpSpPr>
        <p:grpSpPr>
          <a:xfrm flipH="1">
            <a:off x="-1059374" y="202758"/>
            <a:ext cx="9874808" cy="5928742"/>
            <a:chOff x="252562" y="222183"/>
            <a:chExt cx="9874808" cy="5928742"/>
          </a:xfrm>
        </p:grpSpPr>
        <p:pic>
          <p:nvPicPr>
            <p:cNvPr id="245" name="Google Shape;245;p35"/>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246" name="Google Shape;246;p35"/>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247" name="Google Shape;247;p35"/>
            <p:cNvPicPr preferRelativeResize="0"/>
            <p:nvPr/>
          </p:nvPicPr>
          <p:blipFill>
            <a:blip r:embed="rId5" cstate="print">
              <a:alphaModFix amt="60000"/>
            </a:blip>
            <a:stretch>
              <a:fillRect/>
            </a:stretch>
          </p:blipFill>
          <p:spPr>
            <a:xfrm flipH="1">
              <a:off x="252562" y="222183"/>
              <a:ext cx="315473" cy="320824"/>
            </a:xfrm>
            <a:prstGeom prst="rect">
              <a:avLst/>
            </a:prstGeom>
            <a:noFill/>
            <a:ln>
              <a:noFill/>
            </a:ln>
          </p:spPr>
        </p:pic>
      </p:grpSp>
      <p:sp>
        <p:nvSpPr>
          <p:cNvPr id="248" name="Google Shape;248;p35"/>
          <p:cNvSpPr txBox="1">
            <a:spLocks noGrp="1"/>
          </p:cNvSpPr>
          <p:nvPr>
            <p:ph type="title"/>
          </p:nvPr>
        </p:nvSpPr>
        <p:spPr>
          <a:xfrm>
            <a:off x="4010875" y="1307100"/>
            <a:ext cx="44199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pic>
        <p:nvPicPr>
          <p:cNvPr id="250" name="Google Shape;250;p3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1" name="Google Shape;251;p36"/>
          <p:cNvPicPr preferRelativeResize="0"/>
          <p:nvPr/>
        </p:nvPicPr>
        <p:blipFill>
          <a:blip r:embed="rId3" cstate="print">
            <a:alphaModFix amt="34000"/>
          </a:blip>
          <a:stretch>
            <a:fillRect/>
          </a:stretch>
        </p:blipFill>
        <p:spPr>
          <a:xfrm flipH="1">
            <a:off x="-996263" y="3841453"/>
            <a:ext cx="2662825" cy="2707948"/>
          </a:xfrm>
          <a:prstGeom prst="rect">
            <a:avLst/>
          </a:prstGeom>
          <a:noFill/>
          <a:ln>
            <a:noFill/>
          </a:ln>
        </p:spPr>
      </p:pic>
      <p:pic>
        <p:nvPicPr>
          <p:cNvPr id="252" name="Google Shape;252;p36"/>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53" name="Google Shape;253;p36"/>
          <p:cNvSpPr txBox="1">
            <a:spLocks noGrp="1"/>
          </p:cNvSpPr>
          <p:nvPr>
            <p:ph type="body" idx="1"/>
          </p:nvPr>
        </p:nvSpPr>
        <p:spPr>
          <a:xfrm>
            <a:off x="2638050" y="1792100"/>
            <a:ext cx="3867900" cy="2510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00000"/>
              </a:lnSpc>
              <a:spcBef>
                <a:spcPts val="0"/>
              </a:spcBef>
              <a:spcAft>
                <a:spcPts val="0"/>
              </a:spcAft>
              <a:buSzPts val="1400"/>
              <a:buChar char="○"/>
              <a:defRPr>
                <a:solidFill>
                  <a:srgbClr val="434343"/>
                </a:solidFill>
              </a:defRPr>
            </a:lvl2pPr>
            <a:lvl3pPr marL="1371600" lvl="2" indent="-317500" rtl="0">
              <a:lnSpc>
                <a:spcPct val="100000"/>
              </a:lnSpc>
              <a:spcBef>
                <a:spcPts val="1600"/>
              </a:spcBef>
              <a:spcAft>
                <a:spcPts val="0"/>
              </a:spcAft>
              <a:buSzPts val="1400"/>
              <a:buChar char="■"/>
              <a:defRPr>
                <a:solidFill>
                  <a:srgbClr val="434343"/>
                </a:solidFill>
              </a:defRPr>
            </a:lvl3pPr>
            <a:lvl4pPr marL="1828800" lvl="3" indent="-317500" rtl="0">
              <a:lnSpc>
                <a:spcPct val="100000"/>
              </a:lnSpc>
              <a:spcBef>
                <a:spcPts val="1600"/>
              </a:spcBef>
              <a:spcAft>
                <a:spcPts val="0"/>
              </a:spcAft>
              <a:buSzPts val="1400"/>
              <a:buChar char="●"/>
              <a:defRPr>
                <a:solidFill>
                  <a:srgbClr val="434343"/>
                </a:solidFill>
              </a:defRPr>
            </a:lvl4pPr>
            <a:lvl5pPr marL="2286000" lvl="4" indent="-317500" rtl="0">
              <a:lnSpc>
                <a:spcPct val="100000"/>
              </a:lnSpc>
              <a:spcBef>
                <a:spcPts val="1600"/>
              </a:spcBef>
              <a:spcAft>
                <a:spcPts val="0"/>
              </a:spcAft>
              <a:buSzPts val="1400"/>
              <a:buChar char="○"/>
              <a:defRPr>
                <a:solidFill>
                  <a:srgbClr val="434343"/>
                </a:solidFill>
              </a:defRPr>
            </a:lvl5pPr>
            <a:lvl6pPr marL="2743200" lvl="5" indent="-317500" rtl="0">
              <a:lnSpc>
                <a:spcPct val="100000"/>
              </a:lnSpc>
              <a:spcBef>
                <a:spcPts val="1600"/>
              </a:spcBef>
              <a:spcAft>
                <a:spcPts val="0"/>
              </a:spcAft>
              <a:buSzPts val="1400"/>
              <a:buChar char="■"/>
              <a:defRPr>
                <a:solidFill>
                  <a:srgbClr val="434343"/>
                </a:solidFill>
              </a:defRPr>
            </a:lvl6pPr>
            <a:lvl7pPr marL="3200400" lvl="6" indent="-317500" rtl="0">
              <a:lnSpc>
                <a:spcPct val="100000"/>
              </a:lnSpc>
              <a:spcBef>
                <a:spcPts val="1600"/>
              </a:spcBef>
              <a:spcAft>
                <a:spcPts val="0"/>
              </a:spcAft>
              <a:buSzPts val="1400"/>
              <a:buChar char="●"/>
              <a:defRPr>
                <a:solidFill>
                  <a:srgbClr val="434343"/>
                </a:solidFill>
              </a:defRPr>
            </a:lvl7pPr>
            <a:lvl8pPr marL="3657600" lvl="7" indent="-317500" rtl="0">
              <a:lnSpc>
                <a:spcPct val="100000"/>
              </a:lnSpc>
              <a:spcBef>
                <a:spcPts val="1600"/>
              </a:spcBef>
              <a:spcAft>
                <a:spcPts val="0"/>
              </a:spcAft>
              <a:buSzPts val="1400"/>
              <a:buChar char="○"/>
              <a:defRPr>
                <a:solidFill>
                  <a:srgbClr val="434343"/>
                </a:solidFill>
              </a:defRPr>
            </a:lvl8pPr>
            <a:lvl9pPr marL="4114800" lvl="8" indent="-317500" rtl="0">
              <a:lnSpc>
                <a:spcPct val="100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254" name="Google Shape;254;p36"/>
          <p:cNvSpPr txBox="1">
            <a:spLocks noGrp="1"/>
          </p:cNvSpPr>
          <p:nvPr>
            <p:ph type="title"/>
          </p:nvPr>
        </p:nvSpPr>
        <p:spPr>
          <a:xfrm>
            <a:off x="2638050" y="840725"/>
            <a:ext cx="2705700" cy="10323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55"/>
        <p:cNvGrpSpPr/>
        <p:nvPr/>
      </p:nvGrpSpPr>
      <p:grpSpPr>
        <a:xfrm>
          <a:off x="0" y="0"/>
          <a:ext cx="0" cy="0"/>
          <a:chOff x="0" y="0"/>
          <a:chExt cx="0" cy="0"/>
        </a:xfrm>
      </p:grpSpPr>
      <p:pic>
        <p:nvPicPr>
          <p:cNvPr id="256" name="Google Shape;256;p3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7" name="Google Shape;257;p37"/>
          <p:cNvPicPr preferRelativeResize="0"/>
          <p:nvPr/>
        </p:nvPicPr>
        <p:blipFill>
          <a:blip r:embed="rId3" cstate="print">
            <a:alphaModFix amt="34000"/>
          </a:blip>
          <a:stretch>
            <a:fillRect/>
          </a:stretch>
        </p:blipFill>
        <p:spPr>
          <a:xfrm flipH="1">
            <a:off x="-709963" y="3620328"/>
            <a:ext cx="2662825" cy="2707948"/>
          </a:xfrm>
          <a:prstGeom prst="rect">
            <a:avLst/>
          </a:prstGeom>
          <a:noFill/>
          <a:ln>
            <a:noFill/>
          </a:ln>
        </p:spPr>
      </p:pic>
      <p:pic>
        <p:nvPicPr>
          <p:cNvPr id="258" name="Google Shape;258;p37"/>
          <p:cNvPicPr preferRelativeResize="0"/>
          <p:nvPr/>
        </p:nvPicPr>
        <p:blipFill>
          <a:blip r:embed="rId4" cstate="print">
            <a:alphaModFix amt="41000"/>
          </a:blip>
          <a:stretch>
            <a:fillRect/>
          </a:stretch>
        </p:blipFill>
        <p:spPr>
          <a:xfrm>
            <a:off x="6802252" y="-2106150"/>
            <a:ext cx="3878551" cy="3944100"/>
          </a:xfrm>
          <a:prstGeom prst="rect">
            <a:avLst/>
          </a:prstGeom>
          <a:noFill/>
          <a:ln>
            <a:noFill/>
          </a:ln>
        </p:spPr>
      </p:pic>
      <p:sp>
        <p:nvSpPr>
          <p:cNvPr id="259" name="Google Shape;259;p37"/>
          <p:cNvSpPr txBox="1">
            <a:spLocks noGrp="1"/>
          </p:cNvSpPr>
          <p:nvPr>
            <p:ph type="subTitle" idx="1"/>
          </p:nvPr>
        </p:nvSpPr>
        <p:spPr>
          <a:xfrm>
            <a:off x="715100"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0" name="Google Shape;260;p37"/>
          <p:cNvSpPr txBox="1">
            <a:spLocks noGrp="1"/>
          </p:cNvSpPr>
          <p:nvPr>
            <p:ph type="subTitle" idx="2"/>
          </p:nvPr>
        </p:nvSpPr>
        <p:spPr>
          <a:xfrm>
            <a:off x="4638325"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1" name="Google Shape;261;p3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eight columns">
  <p:cSld name="Title and eight columns">
    <p:spTree>
      <p:nvGrpSpPr>
        <p:cNvPr id="1" name="Shape 262"/>
        <p:cNvGrpSpPr/>
        <p:nvPr/>
      </p:nvGrpSpPr>
      <p:grpSpPr>
        <a:xfrm>
          <a:off x="0" y="0"/>
          <a:ext cx="0" cy="0"/>
          <a:chOff x="0" y="0"/>
          <a:chExt cx="0" cy="0"/>
        </a:xfrm>
      </p:grpSpPr>
      <p:pic>
        <p:nvPicPr>
          <p:cNvPr id="263" name="Google Shape;263;p38"/>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64" name="Google Shape;264;p38"/>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65" name="Google Shape;265;p38"/>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66" name="Google Shape;266;p38"/>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267" name="Google Shape;267;p38"/>
          <p:cNvSpPr txBox="1">
            <a:spLocks noGrp="1"/>
          </p:cNvSpPr>
          <p:nvPr>
            <p:ph type="subTitle" idx="1"/>
          </p:nvPr>
        </p:nvSpPr>
        <p:spPr>
          <a:xfrm>
            <a:off x="1881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68" name="Google Shape;268;p38"/>
          <p:cNvSpPr txBox="1">
            <a:spLocks noGrp="1"/>
          </p:cNvSpPr>
          <p:nvPr>
            <p:ph type="title" idx="2" hasCustomPrompt="1"/>
          </p:nvPr>
        </p:nvSpPr>
        <p:spPr>
          <a:xfrm>
            <a:off x="842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69" name="Google Shape;269;p38"/>
          <p:cNvSpPr txBox="1">
            <a:spLocks noGrp="1"/>
          </p:cNvSpPr>
          <p:nvPr>
            <p:ph type="subTitle" idx="3"/>
          </p:nvPr>
        </p:nvSpPr>
        <p:spPr>
          <a:xfrm>
            <a:off x="1881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0" name="Google Shape;270;p38"/>
          <p:cNvSpPr txBox="1">
            <a:spLocks noGrp="1"/>
          </p:cNvSpPr>
          <p:nvPr>
            <p:ph type="title" idx="4" hasCustomPrompt="1"/>
          </p:nvPr>
        </p:nvSpPr>
        <p:spPr>
          <a:xfrm>
            <a:off x="842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1" name="Google Shape;271;p38"/>
          <p:cNvSpPr txBox="1">
            <a:spLocks noGrp="1"/>
          </p:cNvSpPr>
          <p:nvPr>
            <p:ph type="subTitle" idx="5"/>
          </p:nvPr>
        </p:nvSpPr>
        <p:spPr>
          <a:xfrm>
            <a:off x="1881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2" name="Google Shape;272;p38"/>
          <p:cNvSpPr txBox="1">
            <a:spLocks noGrp="1"/>
          </p:cNvSpPr>
          <p:nvPr>
            <p:ph type="title" idx="6" hasCustomPrompt="1"/>
          </p:nvPr>
        </p:nvSpPr>
        <p:spPr>
          <a:xfrm>
            <a:off x="842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3" name="Google Shape;273;p38"/>
          <p:cNvSpPr txBox="1">
            <a:spLocks noGrp="1"/>
          </p:cNvSpPr>
          <p:nvPr>
            <p:ph type="subTitle" idx="7"/>
          </p:nvPr>
        </p:nvSpPr>
        <p:spPr>
          <a:xfrm>
            <a:off x="1881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4" name="Google Shape;274;p38"/>
          <p:cNvSpPr txBox="1">
            <a:spLocks noGrp="1"/>
          </p:cNvSpPr>
          <p:nvPr>
            <p:ph type="title" idx="8" hasCustomPrompt="1"/>
          </p:nvPr>
        </p:nvSpPr>
        <p:spPr>
          <a:xfrm>
            <a:off x="842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5" name="Google Shape;275;p38"/>
          <p:cNvSpPr txBox="1">
            <a:spLocks noGrp="1"/>
          </p:cNvSpPr>
          <p:nvPr>
            <p:ph type="subTitle" idx="9"/>
          </p:nvPr>
        </p:nvSpPr>
        <p:spPr>
          <a:xfrm>
            <a:off x="5770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6" name="Google Shape;276;p38"/>
          <p:cNvSpPr txBox="1">
            <a:spLocks noGrp="1"/>
          </p:cNvSpPr>
          <p:nvPr>
            <p:ph type="title" idx="13" hasCustomPrompt="1"/>
          </p:nvPr>
        </p:nvSpPr>
        <p:spPr>
          <a:xfrm>
            <a:off x="4731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7" name="Google Shape;277;p38"/>
          <p:cNvSpPr txBox="1">
            <a:spLocks noGrp="1"/>
          </p:cNvSpPr>
          <p:nvPr>
            <p:ph type="subTitle" idx="14"/>
          </p:nvPr>
        </p:nvSpPr>
        <p:spPr>
          <a:xfrm>
            <a:off x="5770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8" name="Google Shape;278;p38"/>
          <p:cNvSpPr txBox="1">
            <a:spLocks noGrp="1"/>
          </p:cNvSpPr>
          <p:nvPr>
            <p:ph type="title" idx="15" hasCustomPrompt="1"/>
          </p:nvPr>
        </p:nvSpPr>
        <p:spPr>
          <a:xfrm>
            <a:off x="4731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9" name="Google Shape;279;p38"/>
          <p:cNvSpPr txBox="1">
            <a:spLocks noGrp="1"/>
          </p:cNvSpPr>
          <p:nvPr>
            <p:ph type="subTitle" idx="16"/>
          </p:nvPr>
        </p:nvSpPr>
        <p:spPr>
          <a:xfrm>
            <a:off x="5770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80" name="Google Shape;280;p38"/>
          <p:cNvSpPr txBox="1">
            <a:spLocks noGrp="1"/>
          </p:cNvSpPr>
          <p:nvPr>
            <p:ph type="title" idx="17" hasCustomPrompt="1"/>
          </p:nvPr>
        </p:nvSpPr>
        <p:spPr>
          <a:xfrm>
            <a:off x="4731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81" name="Google Shape;281;p38"/>
          <p:cNvSpPr txBox="1">
            <a:spLocks noGrp="1"/>
          </p:cNvSpPr>
          <p:nvPr>
            <p:ph type="subTitle" idx="18"/>
          </p:nvPr>
        </p:nvSpPr>
        <p:spPr>
          <a:xfrm>
            <a:off x="5770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82" name="Google Shape;282;p38"/>
          <p:cNvSpPr txBox="1">
            <a:spLocks noGrp="1"/>
          </p:cNvSpPr>
          <p:nvPr>
            <p:ph type="title" idx="19" hasCustomPrompt="1"/>
          </p:nvPr>
        </p:nvSpPr>
        <p:spPr>
          <a:xfrm>
            <a:off x="4731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83"/>
        <p:cNvGrpSpPr/>
        <p:nvPr/>
      </p:nvGrpSpPr>
      <p:grpSpPr>
        <a:xfrm>
          <a:off x="0" y="0"/>
          <a:ext cx="0" cy="0"/>
          <a:chOff x="0" y="0"/>
          <a:chExt cx="0" cy="0"/>
        </a:xfrm>
      </p:grpSpPr>
      <p:pic>
        <p:nvPicPr>
          <p:cNvPr id="284" name="Google Shape;284;p39"/>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85" name="Google Shape;285;p39"/>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86" name="Google Shape;286;p39"/>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87" name="Google Shape;287;p39"/>
          <p:cNvSpPr txBox="1">
            <a:spLocks noGrp="1"/>
          </p:cNvSpPr>
          <p:nvPr>
            <p:ph type="subTitle" idx="1"/>
          </p:nvPr>
        </p:nvSpPr>
        <p:spPr>
          <a:xfrm>
            <a:off x="715100"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88" name="Google Shape;288;p39"/>
          <p:cNvSpPr txBox="1">
            <a:spLocks noGrp="1"/>
          </p:cNvSpPr>
          <p:nvPr>
            <p:ph type="subTitle" idx="2"/>
          </p:nvPr>
        </p:nvSpPr>
        <p:spPr>
          <a:xfrm>
            <a:off x="4638325"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89" name="Google Shape;289;p39"/>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90" name="Google Shape;290;p39"/>
          <p:cNvSpPr txBox="1">
            <a:spLocks noGrp="1"/>
          </p:cNvSpPr>
          <p:nvPr>
            <p:ph type="title" idx="3"/>
          </p:nvPr>
        </p:nvSpPr>
        <p:spPr>
          <a:xfrm>
            <a:off x="715100"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291" name="Google Shape;291;p39"/>
          <p:cNvSpPr txBox="1">
            <a:spLocks noGrp="1"/>
          </p:cNvSpPr>
          <p:nvPr>
            <p:ph type="title" idx="4"/>
          </p:nvPr>
        </p:nvSpPr>
        <p:spPr>
          <a:xfrm>
            <a:off x="4638325"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2"/>
        <p:cNvGrpSpPr/>
        <p:nvPr/>
      </p:nvGrpSpPr>
      <p:grpSpPr>
        <a:xfrm>
          <a:off x="0" y="0"/>
          <a:ext cx="0" cy="0"/>
          <a:chOff x="0" y="0"/>
          <a:chExt cx="0" cy="0"/>
        </a:xfrm>
      </p:grpSpPr>
      <p:pic>
        <p:nvPicPr>
          <p:cNvPr id="293" name="Google Shape;293;p4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94" name="Google Shape;294;p40"/>
          <p:cNvPicPr preferRelativeResize="0"/>
          <p:nvPr/>
        </p:nvPicPr>
        <p:blipFill>
          <a:blip r:embed="rId3" cstate="print">
            <a:alphaModFix amt="15000"/>
          </a:blip>
          <a:stretch>
            <a:fillRect/>
          </a:stretch>
        </p:blipFill>
        <p:spPr>
          <a:xfrm rot="10800000" flipH="1">
            <a:off x="0" y="2027045"/>
            <a:ext cx="9144003" cy="3116462"/>
          </a:xfrm>
          <a:prstGeom prst="rect">
            <a:avLst/>
          </a:prstGeom>
          <a:noFill/>
          <a:ln>
            <a:noFill/>
          </a:ln>
        </p:spPr>
      </p:pic>
      <p:sp>
        <p:nvSpPr>
          <p:cNvPr id="295" name="Google Shape;295;p40"/>
          <p:cNvSpPr txBox="1">
            <a:spLocks noGrp="1"/>
          </p:cNvSpPr>
          <p:nvPr>
            <p:ph type="title"/>
          </p:nvPr>
        </p:nvSpPr>
        <p:spPr>
          <a:xfrm>
            <a:off x="7200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96" name="Google Shape;296;p40"/>
          <p:cNvSpPr txBox="1">
            <a:spLocks noGrp="1"/>
          </p:cNvSpPr>
          <p:nvPr>
            <p:ph type="subTitle" idx="1"/>
          </p:nvPr>
        </p:nvSpPr>
        <p:spPr>
          <a:xfrm>
            <a:off x="7200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7" name="Google Shape;297;p40"/>
          <p:cNvSpPr txBox="1">
            <a:spLocks noGrp="1"/>
          </p:cNvSpPr>
          <p:nvPr>
            <p:ph type="title" idx="2"/>
          </p:nvPr>
        </p:nvSpPr>
        <p:spPr>
          <a:xfrm>
            <a:off x="34038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98" name="Google Shape;298;p40"/>
          <p:cNvSpPr txBox="1">
            <a:spLocks noGrp="1"/>
          </p:cNvSpPr>
          <p:nvPr>
            <p:ph type="subTitle" idx="3"/>
          </p:nvPr>
        </p:nvSpPr>
        <p:spPr>
          <a:xfrm>
            <a:off x="34038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9" name="Google Shape;299;p40"/>
          <p:cNvSpPr txBox="1">
            <a:spLocks noGrp="1"/>
          </p:cNvSpPr>
          <p:nvPr>
            <p:ph type="title" idx="4"/>
          </p:nvPr>
        </p:nvSpPr>
        <p:spPr>
          <a:xfrm>
            <a:off x="60876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0" name="Google Shape;300;p40"/>
          <p:cNvSpPr txBox="1">
            <a:spLocks noGrp="1"/>
          </p:cNvSpPr>
          <p:nvPr>
            <p:ph type="subTitle" idx="5"/>
          </p:nvPr>
        </p:nvSpPr>
        <p:spPr>
          <a:xfrm>
            <a:off x="60876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1" name="Google Shape;301;p40"/>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pic>
        <p:nvPicPr>
          <p:cNvPr id="27" name="Google Shape;27;p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cstate="print">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cstate="print">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a:spLocks noGrp="1"/>
          </p:cNvSpPr>
          <p:nvPr>
            <p:ph type="subTitle" idx="1"/>
          </p:nvPr>
        </p:nvSpPr>
        <p:spPr>
          <a:xfrm>
            <a:off x="1290763" y="2337704"/>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2" name="Google Shape;32;p5"/>
          <p:cNvSpPr txBox="1">
            <a:spLocks noGrp="1"/>
          </p:cNvSpPr>
          <p:nvPr>
            <p:ph type="subTitle" idx="2"/>
          </p:nvPr>
        </p:nvSpPr>
        <p:spPr>
          <a:xfrm>
            <a:off x="4945638" y="2337688"/>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3" name="Google Shape;33;p5"/>
          <p:cNvSpPr txBox="1">
            <a:spLocks noGrp="1"/>
          </p:cNvSpPr>
          <p:nvPr>
            <p:ph type="subTitle" idx="3"/>
          </p:nvPr>
        </p:nvSpPr>
        <p:spPr>
          <a:xfrm>
            <a:off x="1290775"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 name="Google Shape;34;p5"/>
          <p:cNvSpPr txBox="1">
            <a:spLocks noGrp="1"/>
          </p:cNvSpPr>
          <p:nvPr>
            <p:ph type="subTitle" idx="4"/>
          </p:nvPr>
        </p:nvSpPr>
        <p:spPr>
          <a:xfrm>
            <a:off x="4945650"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 name="Google Shape;35;p5"/>
          <p:cNvSpPr txBox="1">
            <a:spLocks noGrp="1"/>
          </p:cNvSpPr>
          <p:nvPr>
            <p:ph type="title"/>
          </p:nvPr>
        </p:nvSpPr>
        <p:spPr>
          <a:xfrm>
            <a:off x="71510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2"/>
        <p:cNvGrpSpPr/>
        <p:nvPr/>
      </p:nvGrpSpPr>
      <p:grpSpPr>
        <a:xfrm>
          <a:off x="0" y="0"/>
          <a:ext cx="0" cy="0"/>
          <a:chOff x="0" y="0"/>
          <a:chExt cx="0" cy="0"/>
        </a:xfrm>
      </p:grpSpPr>
      <p:pic>
        <p:nvPicPr>
          <p:cNvPr id="303" name="Google Shape;303;p4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04" name="Google Shape;304;p41"/>
          <p:cNvSpPr txBox="1">
            <a:spLocks noGrp="1"/>
          </p:cNvSpPr>
          <p:nvPr>
            <p:ph type="title"/>
          </p:nvPr>
        </p:nvSpPr>
        <p:spPr>
          <a:xfrm>
            <a:off x="717125" y="2594825"/>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5" name="Google Shape;305;p41"/>
          <p:cNvSpPr txBox="1">
            <a:spLocks noGrp="1"/>
          </p:cNvSpPr>
          <p:nvPr>
            <p:ph type="subTitle" idx="1"/>
          </p:nvPr>
        </p:nvSpPr>
        <p:spPr>
          <a:xfrm>
            <a:off x="719988" y="3312525"/>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6" name="Google Shape;306;p41"/>
          <p:cNvSpPr txBox="1">
            <a:spLocks noGrp="1"/>
          </p:cNvSpPr>
          <p:nvPr>
            <p:ph type="title" idx="2"/>
          </p:nvPr>
        </p:nvSpPr>
        <p:spPr>
          <a:xfrm>
            <a:off x="3395188"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7" name="Google Shape;307;p41"/>
          <p:cNvSpPr txBox="1">
            <a:spLocks noGrp="1"/>
          </p:cNvSpPr>
          <p:nvPr>
            <p:ph type="subTitle" idx="3"/>
          </p:nvPr>
        </p:nvSpPr>
        <p:spPr>
          <a:xfrm>
            <a:off x="3395188" y="331260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8" name="Google Shape;308;p41"/>
          <p:cNvSpPr txBox="1">
            <a:spLocks noGrp="1"/>
          </p:cNvSpPr>
          <p:nvPr>
            <p:ph type="title" idx="4"/>
          </p:nvPr>
        </p:nvSpPr>
        <p:spPr>
          <a:xfrm>
            <a:off x="6070363"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9" name="Google Shape;309;p41"/>
          <p:cNvSpPr txBox="1">
            <a:spLocks noGrp="1"/>
          </p:cNvSpPr>
          <p:nvPr>
            <p:ph type="subTitle" idx="5"/>
          </p:nvPr>
        </p:nvSpPr>
        <p:spPr>
          <a:xfrm>
            <a:off x="6070363" y="331215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0" name="Google Shape;310;p41"/>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311" name="Google Shape;311;p41"/>
          <p:cNvPicPr preferRelativeResize="0"/>
          <p:nvPr/>
        </p:nvPicPr>
        <p:blipFill>
          <a:blip r:embed="rId3" cstate="print">
            <a:alphaModFix amt="32000"/>
          </a:blip>
          <a:stretch>
            <a:fillRect/>
          </a:stretch>
        </p:blipFill>
        <p:spPr>
          <a:xfrm>
            <a:off x="-1019777" y="-1847072"/>
            <a:ext cx="2313025" cy="2519726"/>
          </a:xfrm>
          <a:prstGeom prst="rect">
            <a:avLst/>
          </a:prstGeom>
          <a:noFill/>
          <a:ln>
            <a:noFill/>
          </a:ln>
        </p:spPr>
      </p:pic>
      <p:pic>
        <p:nvPicPr>
          <p:cNvPr id="312" name="Google Shape;312;p41"/>
          <p:cNvPicPr preferRelativeResize="0"/>
          <p:nvPr/>
        </p:nvPicPr>
        <p:blipFill>
          <a:blip r:embed="rId4" cstate="print">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13"/>
        <p:cNvGrpSpPr/>
        <p:nvPr/>
      </p:nvGrpSpPr>
      <p:grpSpPr>
        <a:xfrm>
          <a:off x="0" y="0"/>
          <a:ext cx="0" cy="0"/>
          <a:chOff x="0" y="0"/>
          <a:chExt cx="0" cy="0"/>
        </a:xfrm>
      </p:grpSpPr>
      <p:pic>
        <p:nvPicPr>
          <p:cNvPr id="314" name="Google Shape;314;p4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315" name="Google Shape;315;p42"/>
          <p:cNvPicPr preferRelativeResize="0"/>
          <p:nvPr/>
        </p:nvPicPr>
        <p:blipFill>
          <a:blip r:embed="rId3" cstate="print">
            <a:alphaModFix amt="35000"/>
          </a:blip>
          <a:stretch>
            <a:fillRect/>
          </a:stretch>
        </p:blipFill>
        <p:spPr>
          <a:xfrm rot="-702089">
            <a:off x="-734167" y="792101"/>
            <a:ext cx="7717137" cy="5143502"/>
          </a:xfrm>
          <a:prstGeom prst="rect">
            <a:avLst/>
          </a:prstGeom>
          <a:noFill/>
          <a:ln>
            <a:noFill/>
          </a:ln>
        </p:spPr>
      </p:pic>
      <p:sp>
        <p:nvSpPr>
          <p:cNvPr id="316" name="Google Shape;316;p42"/>
          <p:cNvSpPr txBox="1">
            <a:spLocks noGrp="1"/>
          </p:cNvSpPr>
          <p:nvPr>
            <p:ph type="title"/>
          </p:nvPr>
        </p:nvSpPr>
        <p:spPr>
          <a:xfrm>
            <a:off x="7200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17" name="Google Shape;317;p42"/>
          <p:cNvSpPr txBox="1">
            <a:spLocks noGrp="1"/>
          </p:cNvSpPr>
          <p:nvPr>
            <p:ph type="subTitle" idx="1"/>
          </p:nvPr>
        </p:nvSpPr>
        <p:spPr>
          <a:xfrm>
            <a:off x="9246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8" name="Google Shape;318;p42"/>
          <p:cNvSpPr txBox="1">
            <a:spLocks noGrp="1"/>
          </p:cNvSpPr>
          <p:nvPr>
            <p:ph type="title" idx="2"/>
          </p:nvPr>
        </p:nvSpPr>
        <p:spPr>
          <a:xfrm>
            <a:off x="34038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19" name="Google Shape;319;p42"/>
          <p:cNvSpPr txBox="1">
            <a:spLocks noGrp="1"/>
          </p:cNvSpPr>
          <p:nvPr>
            <p:ph type="subTitle" idx="3"/>
          </p:nvPr>
        </p:nvSpPr>
        <p:spPr>
          <a:xfrm>
            <a:off x="36084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0" name="Google Shape;320;p42"/>
          <p:cNvSpPr txBox="1">
            <a:spLocks noGrp="1"/>
          </p:cNvSpPr>
          <p:nvPr>
            <p:ph type="title" idx="4"/>
          </p:nvPr>
        </p:nvSpPr>
        <p:spPr>
          <a:xfrm>
            <a:off x="60876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1" name="Google Shape;321;p42"/>
          <p:cNvSpPr txBox="1">
            <a:spLocks noGrp="1"/>
          </p:cNvSpPr>
          <p:nvPr>
            <p:ph type="subTitle" idx="5"/>
          </p:nvPr>
        </p:nvSpPr>
        <p:spPr>
          <a:xfrm>
            <a:off x="62922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2" name="Google Shape;322;p42"/>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25;p43"/>
          <p:cNvGrpSpPr/>
          <p:nvPr/>
        </p:nvGrpSpPr>
        <p:grpSpPr>
          <a:xfrm>
            <a:off x="-2630529" y="-1513088"/>
            <a:ext cx="13086688" cy="8065884"/>
            <a:chOff x="-2630529" y="-1513088"/>
            <a:chExt cx="13086688" cy="8065884"/>
          </a:xfrm>
        </p:grpSpPr>
        <p:pic>
          <p:nvPicPr>
            <p:cNvPr id="326" name="Google Shape;326;p43"/>
            <p:cNvPicPr preferRelativeResize="0"/>
            <p:nvPr/>
          </p:nvPicPr>
          <p:blipFill>
            <a:blip r:embed="rId3" cstate="print">
              <a:alphaModFix amt="30000"/>
            </a:blip>
            <a:stretch>
              <a:fillRect/>
            </a:stretch>
          </p:blipFill>
          <p:spPr>
            <a:xfrm rot="8851044" flipH="1">
              <a:off x="-1601951" y="1388001"/>
              <a:ext cx="3042426" cy="4716799"/>
            </a:xfrm>
            <a:prstGeom prst="rect">
              <a:avLst/>
            </a:prstGeom>
            <a:noFill/>
            <a:ln>
              <a:noFill/>
            </a:ln>
          </p:spPr>
        </p:pic>
        <p:pic>
          <p:nvPicPr>
            <p:cNvPr id="327" name="Google Shape;327;p43"/>
            <p:cNvPicPr preferRelativeResize="0"/>
            <p:nvPr/>
          </p:nvPicPr>
          <p:blipFill>
            <a:blip r:embed="rId4" cstate="print">
              <a:alphaModFix amt="13000"/>
            </a:blip>
            <a:stretch>
              <a:fillRect/>
            </a:stretch>
          </p:blipFill>
          <p:spPr>
            <a:xfrm rot="-5400000">
              <a:off x="7611947" y="-1658325"/>
              <a:ext cx="2698976" cy="2989450"/>
            </a:xfrm>
            <a:prstGeom prst="rect">
              <a:avLst/>
            </a:prstGeom>
            <a:noFill/>
            <a:ln>
              <a:noFill/>
            </a:ln>
          </p:spPr>
        </p:pic>
        <p:pic>
          <p:nvPicPr>
            <p:cNvPr id="328" name="Google Shape;328;p43"/>
            <p:cNvPicPr preferRelativeResize="0"/>
            <p:nvPr/>
          </p:nvPicPr>
          <p:blipFill>
            <a:blip r:embed="rId5" cstate="print">
              <a:alphaModFix amt="41000"/>
            </a:blip>
            <a:stretch>
              <a:fillRect/>
            </a:stretch>
          </p:blipFill>
          <p:spPr>
            <a:xfrm>
              <a:off x="1090275" y="95587"/>
              <a:ext cx="432124" cy="439424"/>
            </a:xfrm>
            <a:prstGeom prst="rect">
              <a:avLst/>
            </a:prstGeom>
            <a:noFill/>
            <a:ln>
              <a:noFill/>
            </a:ln>
          </p:spPr>
        </p:pic>
        <p:pic>
          <p:nvPicPr>
            <p:cNvPr id="329" name="Google Shape;329;p43"/>
            <p:cNvPicPr preferRelativeResize="0"/>
            <p:nvPr/>
          </p:nvPicPr>
          <p:blipFill>
            <a:blip r:embed="rId6" cstate="print">
              <a:alphaModFix amt="38000"/>
            </a:blip>
            <a:stretch>
              <a:fillRect/>
            </a:stretch>
          </p:blipFill>
          <p:spPr>
            <a:xfrm flipH="1">
              <a:off x="169348" y="471744"/>
              <a:ext cx="920927" cy="936530"/>
            </a:xfrm>
            <a:prstGeom prst="rect">
              <a:avLst/>
            </a:prstGeom>
            <a:noFill/>
            <a:ln>
              <a:noFill/>
            </a:ln>
          </p:spPr>
        </p:pic>
      </p:grpSp>
      <p:sp>
        <p:nvSpPr>
          <p:cNvPr id="330" name="Google Shape;330;p43"/>
          <p:cNvSpPr txBox="1">
            <a:spLocks noGrp="1"/>
          </p:cNvSpPr>
          <p:nvPr>
            <p:ph type="title"/>
          </p:nvPr>
        </p:nvSpPr>
        <p:spPr>
          <a:xfrm>
            <a:off x="8724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1" name="Google Shape;331;p43"/>
          <p:cNvSpPr txBox="1">
            <a:spLocks noGrp="1"/>
          </p:cNvSpPr>
          <p:nvPr>
            <p:ph type="subTitle" idx="1"/>
          </p:nvPr>
        </p:nvSpPr>
        <p:spPr>
          <a:xfrm>
            <a:off x="8724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2" name="Google Shape;332;p43"/>
          <p:cNvSpPr txBox="1">
            <a:spLocks noGrp="1"/>
          </p:cNvSpPr>
          <p:nvPr>
            <p:ph type="title" idx="2"/>
          </p:nvPr>
        </p:nvSpPr>
        <p:spPr>
          <a:xfrm>
            <a:off x="34038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3" name="Google Shape;333;p43"/>
          <p:cNvSpPr txBox="1">
            <a:spLocks noGrp="1"/>
          </p:cNvSpPr>
          <p:nvPr>
            <p:ph type="subTitle" idx="3"/>
          </p:nvPr>
        </p:nvSpPr>
        <p:spPr>
          <a:xfrm>
            <a:off x="34038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4" name="Google Shape;334;p43"/>
          <p:cNvSpPr txBox="1">
            <a:spLocks noGrp="1"/>
          </p:cNvSpPr>
          <p:nvPr>
            <p:ph type="title" idx="4"/>
          </p:nvPr>
        </p:nvSpPr>
        <p:spPr>
          <a:xfrm>
            <a:off x="59352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5" name="Google Shape;335;p43"/>
          <p:cNvSpPr txBox="1">
            <a:spLocks noGrp="1"/>
          </p:cNvSpPr>
          <p:nvPr>
            <p:ph type="subTitle" idx="5"/>
          </p:nvPr>
        </p:nvSpPr>
        <p:spPr>
          <a:xfrm>
            <a:off x="59352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6" name="Google Shape;336;p43"/>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7"/>
        <p:cNvGrpSpPr/>
        <p:nvPr/>
      </p:nvGrpSpPr>
      <p:grpSpPr>
        <a:xfrm>
          <a:off x="0" y="0"/>
          <a:ext cx="0" cy="0"/>
          <a:chOff x="0" y="0"/>
          <a:chExt cx="0" cy="0"/>
        </a:xfrm>
      </p:grpSpPr>
      <p:pic>
        <p:nvPicPr>
          <p:cNvPr id="338" name="Google Shape;338;p4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39;p44"/>
          <p:cNvGrpSpPr/>
          <p:nvPr/>
        </p:nvGrpSpPr>
        <p:grpSpPr>
          <a:xfrm rot="10800000" flipH="1">
            <a:off x="-1846500" y="-1386399"/>
            <a:ext cx="11304528" cy="8107960"/>
            <a:chOff x="-1846500" y="-1386399"/>
            <a:chExt cx="11304528" cy="8107960"/>
          </a:xfrm>
        </p:grpSpPr>
        <p:pic>
          <p:nvPicPr>
            <p:cNvPr id="340" name="Google Shape;340;p44"/>
            <p:cNvPicPr preferRelativeResize="0"/>
            <p:nvPr/>
          </p:nvPicPr>
          <p:blipFill>
            <a:blip r:embed="rId3" cstate="print">
              <a:alphaModFix amt="27000"/>
            </a:blip>
            <a:stretch>
              <a:fillRect/>
            </a:stretch>
          </p:blipFill>
          <p:spPr>
            <a:xfrm>
              <a:off x="6686275" y="-1386399"/>
              <a:ext cx="2771753" cy="2736575"/>
            </a:xfrm>
            <a:prstGeom prst="rect">
              <a:avLst/>
            </a:prstGeom>
            <a:noFill/>
            <a:ln>
              <a:noFill/>
            </a:ln>
          </p:spPr>
        </p:pic>
        <p:pic>
          <p:nvPicPr>
            <p:cNvPr id="341" name="Google Shape;341;p44"/>
            <p:cNvPicPr preferRelativeResize="0"/>
            <p:nvPr/>
          </p:nvPicPr>
          <p:blipFill>
            <a:blip r:embed="rId4" cstate="print">
              <a:alphaModFix amt="34000"/>
            </a:blip>
            <a:stretch>
              <a:fillRect/>
            </a:stretch>
          </p:blipFill>
          <p:spPr>
            <a:xfrm rot="5203858">
              <a:off x="-1631029" y="3518279"/>
              <a:ext cx="2980001" cy="3246294"/>
            </a:xfrm>
            <a:prstGeom prst="rect">
              <a:avLst/>
            </a:prstGeom>
            <a:noFill/>
            <a:ln>
              <a:noFill/>
            </a:ln>
          </p:spPr>
        </p:pic>
      </p:grpSp>
      <p:sp>
        <p:nvSpPr>
          <p:cNvPr id="342" name="Google Shape;342;p44"/>
          <p:cNvSpPr txBox="1">
            <a:spLocks noGrp="1"/>
          </p:cNvSpPr>
          <p:nvPr>
            <p:ph type="title"/>
          </p:nvPr>
        </p:nvSpPr>
        <p:spPr>
          <a:xfrm>
            <a:off x="72792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3" name="Google Shape;343;p44"/>
          <p:cNvSpPr txBox="1">
            <a:spLocks noGrp="1"/>
          </p:cNvSpPr>
          <p:nvPr>
            <p:ph type="subTitle" idx="1"/>
          </p:nvPr>
        </p:nvSpPr>
        <p:spPr>
          <a:xfrm>
            <a:off x="82587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4" name="Google Shape;344;p44"/>
          <p:cNvSpPr txBox="1">
            <a:spLocks noGrp="1"/>
          </p:cNvSpPr>
          <p:nvPr>
            <p:ph type="title" idx="2"/>
          </p:nvPr>
        </p:nvSpPr>
        <p:spPr>
          <a:xfrm>
            <a:off x="465997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5" name="Google Shape;345;p44"/>
          <p:cNvSpPr txBox="1">
            <a:spLocks noGrp="1"/>
          </p:cNvSpPr>
          <p:nvPr>
            <p:ph type="subTitle" idx="3"/>
          </p:nvPr>
        </p:nvSpPr>
        <p:spPr>
          <a:xfrm>
            <a:off x="475792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6" name="Google Shape;346;p44"/>
          <p:cNvSpPr txBox="1">
            <a:spLocks noGrp="1"/>
          </p:cNvSpPr>
          <p:nvPr>
            <p:ph type="title" idx="4"/>
          </p:nvPr>
        </p:nvSpPr>
        <p:spPr>
          <a:xfrm>
            <a:off x="269395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7" name="Google Shape;347;p44"/>
          <p:cNvSpPr txBox="1">
            <a:spLocks noGrp="1"/>
          </p:cNvSpPr>
          <p:nvPr>
            <p:ph type="subTitle" idx="5"/>
          </p:nvPr>
        </p:nvSpPr>
        <p:spPr>
          <a:xfrm>
            <a:off x="279190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8" name="Google Shape;348;p44"/>
          <p:cNvSpPr txBox="1">
            <a:spLocks noGrp="1"/>
          </p:cNvSpPr>
          <p:nvPr>
            <p:ph type="title" idx="6"/>
          </p:nvPr>
        </p:nvSpPr>
        <p:spPr>
          <a:xfrm>
            <a:off x="662600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9" name="Google Shape;349;p44"/>
          <p:cNvSpPr txBox="1">
            <a:spLocks noGrp="1"/>
          </p:cNvSpPr>
          <p:nvPr>
            <p:ph type="subTitle" idx="7"/>
          </p:nvPr>
        </p:nvSpPr>
        <p:spPr>
          <a:xfrm>
            <a:off x="672395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0" name="Google Shape;350;p44"/>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51"/>
        <p:cNvGrpSpPr/>
        <p:nvPr/>
      </p:nvGrpSpPr>
      <p:grpSpPr>
        <a:xfrm>
          <a:off x="0" y="0"/>
          <a:ext cx="0" cy="0"/>
          <a:chOff x="0" y="0"/>
          <a:chExt cx="0" cy="0"/>
        </a:xfrm>
      </p:grpSpPr>
      <p:pic>
        <p:nvPicPr>
          <p:cNvPr id="352" name="Google Shape;352;p4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53;p45"/>
          <p:cNvGrpSpPr/>
          <p:nvPr/>
        </p:nvGrpSpPr>
        <p:grpSpPr>
          <a:xfrm>
            <a:off x="-891002" y="-1475725"/>
            <a:ext cx="10578908" cy="2929874"/>
            <a:chOff x="-891002" y="-1228775"/>
            <a:chExt cx="10578908" cy="2929874"/>
          </a:xfrm>
        </p:grpSpPr>
        <p:pic>
          <p:nvPicPr>
            <p:cNvPr id="354" name="Google Shape;354;p45"/>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355" name="Google Shape;355;p45"/>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356" name="Google Shape;356;p45"/>
          <p:cNvSpPr txBox="1">
            <a:spLocks noGrp="1"/>
          </p:cNvSpPr>
          <p:nvPr>
            <p:ph type="title"/>
          </p:nvPr>
        </p:nvSpPr>
        <p:spPr>
          <a:xfrm>
            <a:off x="7200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7" name="Google Shape;357;p45"/>
          <p:cNvSpPr txBox="1">
            <a:spLocks noGrp="1"/>
          </p:cNvSpPr>
          <p:nvPr>
            <p:ph type="subTitle" idx="1"/>
          </p:nvPr>
        </p:nvSpPr>
        <p:spPr>
          <a:xfrm>
            <a:off x="7200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8" name="Google Shape;358;p45"/>
          <p:cNvSpPr txBox="1">
            <a:spLocks noGrp="1"/>
          </p:cNvSpPr>
          <p:nvPr>
            <p:ph type="title" idx="2"/>
          </p:nvPr>
        </p:nvSpPr>
        <p:spPr>
          <a:xfrm>
            <a:off x="3419269"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9" name="Google Shape;359;p45"/>
          <p:cNvSpPr txBox="1">
            <a:spLocks noGrp="1"/>
          </p:cNvSpPr>
          <p:nvPr>
            <p:ph type="subTitle" idx="3"/>
          </p:nvPr>
        </p:nvSpPr>
        <p:spPr>
          <a:xfrm>
            <a:off x="3419269"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0" name="Google Shape;360;p45"/>
          <p:cNvSpPr txBox="1">
            <a:spLocks noGrp="1"/>
          </p:cNvSpPr>
          <p:nvPr>
            <p:ph type="title" idx="4"/>
          </p:nvPr>
        </p:nvSpPr>
        <p:spPr>
          <a:xfrm>
            <a:off x="7200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1" name="Google Shape;361;p45"/>
          <p:cNvSpPr txBox="1">
            <a:spLocks noGrp="1"/>
          </p:cNvSpPr>
          <p:nvPr>
            <p:ph type="subTitle" idx="5"/>
          </p:nvPr>
        </p:nvSpPr>
        <p:spPr>
          <a:xfrm>
            <a:off x="7200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2" name="Google Shape;362;p45"/>
          <p:cNvSpPr txBox="1">
            <a:spLocks noGrp="1"/>
          </p:cNvSpPr>
          <p:nvPr>
            <p:ph type="title" idx="6"/>
          </p:nvPr>
        </p:nvSpPr>
        <p:spPr>
          <a:xfrm>
            <a:off x="3419269"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3" name="Google Shape;363;p45"/>
          <p:cNvSpPr txBox="1">
            <a:spLocks noGrp="1"/>
          </p:cNvSpPr>
          <p:nvPr>
            <p:ph type="subTitle" idx="7"/>
          </p:nvPr>
        </p:nvSpPr>
        <p:spPr>
          <a:xfrm>
            <a:off x="3419269"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4" name="Google Shape;364;p45"/>
          <p:cNvSpPr txBox="1">
            <a:spLocks noGrp="1"/>
          </p:cNvSpPr>
          <p:nvPr>
            <p:ph type="title" idx="8"/>
          </p:nvPr>
        </p:nvSpPr>
        <p:spPr>
          <a:xfrm>
            <a:off x="6118545"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5" name="Google Shape;365;p45"/>
          <p:cNvSpPr txBox="1">
            <a:spLocks noGrp="1"/>
          </p:cNvSpPr>
          <p:nvPr>
            <p:ph type="subTitle" idx="9"/>
          </p:nvPr>
        </p:nvSpPr>
        <p:spPr>
          <a:xfrm>
            <a:off x="6118545"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6" name="Google Shape;366;p45"/>
          <p:cNvSpPr txBox="1">
            <a:spLocks noGrp="1"/>
          </p:cNvSpPr>
          <p:nvPr>
            <p:ph type="title" idx="13"/>
          </p:nvPr>
        </p:nvSpPr>
        <p:spPr>
          <a:xfrm>
            <a:off x="6118545"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7" name="Google Shape;367;p45"/>
          <p:cNvSpPr txBox="1">
            <a:spLocks noGrp="1"/>
          </p:cNvSpPr>
          <p:nvPr>
            <p:ph type="subTitle" idx="14"/>
          </p:nvPr>
        </p:nvSpPr>
        <p:spPr>
          <a:xfrm>
            <a:off x="6118545"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8" name="Google Shape;368;p45"/>
          <p:cNvSpPr txBox="1">
            <a:spLocks noGrp="1"/>
          </p:cNvSpPr>
          <p:nvPr>
            <p:ph type="title" idx="15"/>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9"/>
        <p:cNvGrpSpPr/>
        <p:nvPr/>
      </p:nvGrpSpPr>
      <p:grpSpPr>
        <a:xfrm>
          <a:off x="0" y="0"/>
          <a:ext cx="0" cy="0"/>
          <a:chOff x="0" y="0"/>
          <a:chExt cx="0" cy="0"/>
        </a:xfrm>
      </p:grpSpPr>
      <p:pic>
        <p:nvPicPr>
          <p:cNvPr id="370" name="Google Shape;370;p4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71;p46"/>
          <p:cNvGrpSpPr/>
          <p:nvPr/>
        </p:nvGrpSpPr>
        <p:grpSpPr>
          <a:xfrm>
            <a:off x="-1203759" y="-1310750"/>
            <a:ext cx="10783080" cy="7374679"/>
            <a:chOff x="-1203759" y="-1063800"/>
            <a:chExt cx="10783080" cy="7374679"/>
          </a:xfrm>
        </p:grpSpPr>
        <p:pic>
          <p:nvPicPr>
            <p:cNvPr id="372" name="Google Shape;372;p46"/>
            <p:cNvPicPr preferRelativeResize="0"/>
            <p:nvPr/>
          </p:nvPicPr>
          <p:blipFill>
            <a:blip r:embed="rId3" cstate="print">
              <a:alphaModFix amt="29000"/>
            </a:blip>
            <a:stretch>
              <a:fillRect/>
            </a:stretch>
          </p:blipFill>
          <p:spPr>
            <a:xfrm>
              <a:off x="6698098" y="-1063800"/>
              <a:ext cx="2881223" cy="2929874"/>
            </a:xfrm>
            <a:prstGeom prst="rect">
              <a:avLst/>
            </a:prstGeom>
            <a:noFill/>
            <a:ln>
              <a:noFill/>
            </a:ln>
          </p:spPr>
        </p:pic>
        <p:pic>
          <p:nvPicPr>
            <p:cNvPr id="373" name="Google Shape;373;p46"/>
            <p:cNvPicPr preferRelativeResize="0"/>
            <p:nvPr/>
          </p:nvPicPr>
          <p:blipFill>
            <a:blip r:embed="rId4" cstate="print">
              <a:alphaModFix amt="43000"/>
            </a:blip>
            <a:stretch>
              <a:fillRect/>
            </a:stretch>
          </p:blipFill>
          <p:spPr>
            <a:xfrm rot="4408896">
              <a:off x="-467876" y="3900125"/>
              <a:ext cx="1486300" cy="2644623"/>
            </a:xfrm>
            <a:prstGeom prst="rect">
              <a:avLst/>
            </a:prstGeom>
            <a:noFill/>
            <a:ln>
              <a:noFill/>
            </a:ln>
          </p:spPr>
        </p:pic>
      </p:grpSp>
      <p:sp>
        <p:nvSpPr>
          <p:cNvPr id="374" name="Google Shape;374;p46"/>
          <p:cNvSpPr txBox="1">
            <a:spLocks noGrp="1"/>
          </p:cNvSpPr>
          <p:nvPr>
            <p:ph type="title"/>
          </p:nvPr>
        </p:nvSpPr>
        <p:spPr>
          <a:xfrm>
            <a:off x="19119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5" name="Google Shape;375;p46"/>
          <p:cNvSpPr txBox="1">
            <a:spLocks noGrp="1"/>
          </p:cNvSpPr>
          <p:nvPr>
            <p:ph type="subTitle" idx="1"/>
          </p:nvPr>
        </p:nvSpPr>
        <p:spPr>
          <a:xfrm>
            <a:off x="19119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76" name="Google Shape;376;p46"/>
          <p:cNvSpPr txBox="1">
            <a:spLocks noGrp="1"/>
          </p:cNvSpPr>
          <p:nvPr>
            <p:ph type="title" idx="2"/>
          </p:nvPr>
        </p:nvSpPr>
        <p:spPr>
          <a:xfrm>
            <a:off x="4926594"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7" name="Google Shape;377;p46"/>
          <p:cNvSpPr txBox="1">
            <a:spLocks noGrp="1"/>
          </p:cNvSpPr>
          <p:nvPr>
            <p:ph type="subTitle" idx="3"/>
          </p:nvPr>
        </p:nvSpPr>
        <p:spPr>
          <a:xfrm>
            <a:off x="4926594"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78" name="Google Shape;378;p46"/>
          <p:cNvSpPr txBox="1">
            <a:spLocks noGrp="1"/>
          </p:cNvSpPr>
          <p:nvPr>
            <p:ph type="title" idx="4"/>
          </p:nvPr>
        </p:nvSpPr>
        <p:spPr>
          <a:xfrm>
            <a:off x="19119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9" name="Google Shape;379;p46"/>
          <p:cNvSpPr txBox="1">
            <a:spLocks noGrp="1"/>
          </p:cNvSpPr>
          <p:nvPr>
            <p:ph type="subTitle" idx="5"/>
          </p:nvPr>
        </p:nvSpPr>
        <p:spPr>
          <a:xfrm>
            <a:off x="19119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0" name="Google Shape;380;p46"/>
          <p:cNvSpPr txBox="1">
            <a:spLocks noGrp="1"/>
          </p:cNvSpPr>
          <p:nvPr>
            <p:ph type="title" idx="6"/>
          </p:nvPr>
        </p:nvSpPr>
        <p:spPr>
          <a:xfrm>
            <a:off x="4926594"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1" name="Google Shape;381;p46"/>
          <p:cNvSpPr txBox="1">
            <a:spLocks noGrp="1"/>
          </p:cNvSpPr>
          <p:nvPr>
            <p:ph type="subTitle" idx="7"/>
          </p:nvPr>
        </p:nvSpPr>
        <p:spPr>
          <a:xfrm>
            <a:off x="4926594"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2" name="Google Shape;382;p46"/>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83"/>
        <p:cNvGrpSpPr/>
        <p:nvPr/>
      </p:nvGrpSpPr>
      <p:grpSpPr>
        <a:xfrm>
          <a:off x="0" y="0"/>
          <a:ext cx="0" cy="0"/>
          <a:chOff x="0" y="0"/>
          <a:chExt cx="0" cy="0"/>
        </a:xfrm>
      </p:grpSpPr>
      <p:sp>
        <p:nvSpPr>
          <p:cNvPr id="384" name="Google Shape;384;p4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385" name="Google Shape;385;p47"/>
          <p:cNvSpPr txBox="1">
            <a:spLocks noGrp="1"/>
          </p:cNvSpPr>
          <p:nvPr>
            <p:ph type="title" idx="2"/>
          </p:nvPr>
        </p:nvSpPr>
        <p:spPr>
          <a:xfrm>
            <a:off x="1104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6" name="Google Shape;386;p47"/>
          <p:cNvSpPr txBox="1">
            <a:spLocks noGrp="1"/>
          </p:cNvSpPr>
          <p:nvPr>
            <p:ph type="subTitle" idx="1"/>
          </p:nvPr>
        </p:nvSpPr>
        <p:spPr>
          <a:xfrm>
            <a:off x="7165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87" name="Google Shape;387;p47"/>
          <p:cNvSpPr txBox="1">
            <a:spLocks noGrp="1"/>
          </p:cNvSpPr>
          <p:nvPr>
            <p:ph type="title" idx="3"/>
          </p:nvPr>
        </p:nvSpPr>
        <p:spPr>
          <a:xfrm>
            <a:off x="5137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8" name="Google Shape;388;p47"/>
          <p:cNvSpPr txBox="1">
            <a:spLocks noGrp="1"/>
          </p:cNvSpPr>
          <p:nvPr>
            <p:ph type="subTitle" idx="4"/>
          </p:nvPr>
        </p:nvSpPr>
        <p:spPr>
          <a:xfrm>
            <a:off x="46828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89" name="Google Shape;389;p47"/>
          <p:cNvSpPr txBox="1">
            <a:spLocks noGrp="1"/>
          </p:cNvSpPr>
          <p:nvPr>
            <p:ph type="title" idx="5"/>
          </p:nvPr>
        </p:nvSpPr>
        <p:spPr>
          <a:xfrm>
            <a:off x="1104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90" name="Google Shape;390;p47"/>
          <p:cNvSpPr txBox="1">
            <a:spLocks noGrp="1"/>
          </p:cNvSpPr>
          <p:nvPr>
            <p:ph type="subTitle" idx="6"/>
          </p:nvPr>
        </p:nvSpPr>
        <p:spPr>
          <a:xfrm>
            <a:off x="7165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91" name="Google Shape;391;p47"/>
          <p:cNvSpPr txBox="1">
            <a:spLocks noGrp="1"/>
          </p:cNvSpPr>
          <p:nvPr>
            <p:ph type="title" idx="7"/>
          </p:nvPr>
        </p:nvSpPr>
        <p:spPr>
          <a:xfrm>
            <a:off x="5137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92" name="Google Shape;392;p47"/>
          <p:cNvSpPr txBox="1">
            <a:spLocks noGrp="1"/>
          </p:cNvSpPr>
          <p:nvPr>
            <p:ph type="subTitle" idx="8"/>
          </p:nvPr>
        </p:nvSpPr>
        <p:spPr>
          <a:xfrm>
            <a:off x="46828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grpSp>
        <p:nvGrpSpPr>
          <p:cNvPr id="2" name="Google Shape;393;p47"/>
          <p:cNvGrpSpPr/>
          <p:nvPr/>
        </p:nvGrpSpPr>
        <p:grpSpPr>
          <a:xfrm rot="10800000" flipH="1">
            <a:off x="-891002" y="-794254"/>
            <a:ext cx="10578908" cy="3143404"/>
            <a:chOff x="-891002" y="-1020125"/>
            <a:chExt cx="10578908" cy="3143404"/>
          </a:xfrm>
        </p:grpSpPr>
        <p:pic>
          <p:nvPicPr>
            <p:cNvPr id="394" name="Google Shape;394;p47"/>
            <p:cNvPicPr preferRelativeResize="0"/>
            <p:nvPr/>
          </p:nvPicPr>
          <p:blipFill>
            <a:blip r:embed="rId2" cstate="print">
              <a:alphaModFix amt="29000"/>
            </a:blip>
            <a:stretch>
              <a:fillRect/>
            </a:stretch>
          </p:blipFill>
          <p:spPr>
            <a:xfrm>
              <a:off x="-891002" y="-1020125"/>
              <a:ext cx="2881223" cy="2929874"/>
            </a:xfrm>
            <a:prstGeom prst="rect">
              <a:avLst/>
            </a:prstGeom>
            <a:noFill/>
            <a:ln>
              <a:noFill/>
            </a:ln>
          </p:spPr>
        </p:pic>
        <p:pic>
          <p:nvPicPr>
            <p:cNvPr id="395" name="Google Shape;395;p47"/>
            <p:cNvPicPr preferRelativeResize="0"/>
            <p:nvPr/>
          </p:nvPicPr>
          <p:blipFill>
            <a:blip r:embed="rId3" cstate="print">
              <a:alphaModFix amt="43000"/>
            </a:blip>
            <a:stretch>
              <a:fillRect/>
            </a:stretch>
          </p:blipFill>
          <p:spPr>
            <a:xfrm rot="4408896">
              <a:off x="7465724" y="-287475"/>
              <a:ext cx="1486300" cy="2644623"/>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96"/>
        <p:cNvGrpSpPr/>
        <p:nvPr/>
      </p:nvGrpSpPr>
      <p:grpSpPr>
        <a:xfrm>
          <a:off x="0" y="0"/>
          <a:ext cx="0" cy="0"/>
          <a:chOff x="0" y="0"/>
          <a:chExt cx="0" cy="0"/>
        </a:xfrm>
      </p:grpSpPr>
      <p:pic>
        <p:nvPicPr>
          <p:cNvPr id="397" name="Google Shape;397;p48"/>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398;p48"/>
          <p:cNvGrpSpPr/>
          <p:nvPr/>
        </p:nvGrpSpPr>
        <p:grpSpPr>
          <a:xfrm rot="10800000" flipH="1">
            <a:off x="-891002" y="3689351"/>
            <a:ext cx="10578908" cy="2929874"/>
            <a:chOff x="-891002" y="-1228775"/>
            <a:chExt cx="10578908" cy="2929874"/>
          </a:xfrm>
        </p:grpSpPr>
        <p:pic>
          <p:nvPicPr>
            <p:cNvPr id="399" name="Google Shape;399;p48"/>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00" name="Google Shape;400;p48"/>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401" name="Google Shape;401;p48"/>
          <p:cNvSpPr txBox="1">
            <a:spLocks noGrp="1"/>
          </p:cNvSpPr>
          <p:nvPr>
            <p:ph type="title"/>
          </p:nvPr>
        </p:nvSpPr>
        <p:spPr>
          <a:xfrm>
            <a:off x="720000"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2" name="Google Shape;402;p48"/>
          <p:cNvSpPr txBox="1">
            <a:spLocks noGrp="1"/>
          </p:cNvSpPr>
          <p:nvPr>
            <p:ph type="subTitle" idx="1"/>
          </p:nvPr>
        </p:nvSpPr>
        <p:spPr>
          <a:xfrm>
            <a:off x="720000"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3" name="Google Shape;403;p48"/>
          <p:cNvSpPr txBox="1">
            <a:spLocks noGrp="1"/>
          </p:cNvSpPr>
          <p:nvPr>
            <p:ph type="title" idx="2"/>
          </p:nvPr>
        </p:nvSpPr>
        <p:spPr>
          <a:xfrm>
            <a:off x="3419269"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4" name="Google Shape;404;p48"/>
          <p:cNvSpPr txBox="1">
            <a:spLocks noGrp="1"/>
          </p:cNvSpPr>
          <p:nvPr>
            <p:ph type="subTitle" idx="3"/>
          </p:nvPr>
        </p:nvSpPr>
        <p:spPr>
          <a:xfrm>
            <a:off x="3419269"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5" name="Google Shape;405;p48"/>
          <p:cNvSpPr txBox="1">
            <a:spLocks noGrp="1"/>
          </p:cNvSpPr>
          <p:nvPr>
            <p:ph type="title" idx="4"/>
          </p:nvPr>
        </p:nvSpPr>
        <p:spPr>
          <a:xfrm>
            <a:off x="2069638"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6" name="Google Shape;406;p48"/>
          <p:cNvSpPr txBox="1">
            <a:spLocks noGrp="1"/>
          </p:cNvSpPr>
          <p:nvPr>
            <p:ph type="subTitle" idx="5"/>
          </p:nvPr>
        </p:nvSpPr>
        <p:spPr>
          <a:xfrm>
            <a:off x="2069638"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7" name="Google Shape;407;p48"/>
          <p:cNvSpPr txBox="1">
            <a:spLocks noGrp="1"/>
          </p:cNvSpPr>
          <p:nvPr>
            <p:ph type="title" idx="6"/>
          </p:nvPr>
        </p:nvSpPr>
        <p:spPr>
          <a:xfrm>
            <a:off x="4768907"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8" name="Google Shape;408;p48"/>
          <p:cNvSpPr txBox="1">
            <a:spLocks noGrp="1"/>
          </p:cNvSpPr>
          <p:nvPr>
            <p:ph type="subTitle" idx="7"/>
          </p:nvPr>
        </p:nvSpPr>
        <p:spPr>
          <a:xfrm>
            <a:off x="4768907"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9" name="Google Shape;409;p48"/>
          <p:cNvSpPr txBox="1">
            <a:spLocks noGrp="1"/>
          </p:cNvSpPr>
          <p:nvPr>
            <p:ph type="title" idx="8"/>
          </p:nvPr>
        </p:nvSpPr>
        <p:spPr>
          <a:xfrm>
            <a:off x="6118545"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0" name="Google Shape;410;p48"/>
          <p:cNvSpPr txBox="1">
            <a:spLocks noGrp="1"/>
          </p:cNvSpPr>
          <p:nvPr>
            <p:ph type="subTitle" idx="9"/>
          </p:nvPr>
        </p:nvSpPr>
        <p:spPr>
          <a:xfrm>
            <a:off x="6118545"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1" name="Google Shape;411;p48"/>
          <p:cNvSpPr txBox="1">
            <a:spLocks noGrp="1"/>
          </p:cNvSpPr>
          <p:nvPr>
            <p:ph type="title" idx="13"/>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12"/>
        <p:cNvGrpSpPr/>
        <p:nvPr/>
      </p:nvGrpSpPr>
      <p:grpSpPr>
        <a:xfrm>
          <a:off x="0" y="0"/>
          <a:ext cx="0" cy="0"/>
          <a:chOff x="0" y="0"/>
          <a:chExt cx="0" cy="0"/>
        </a:xfrm>
      </p:grpSpPr>
      <p:pic>
        <p:nvPicPr>
          <p:cNvPr id="413" name="Google Shape;413;p4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14" name="Google Shape;414;p49"/>
          <p:cNvSpPr txBox="1">
            <a:spLocks noGrp="1"/>
          </p:cNvSpPr>
          <p:nvPr>
            <p:ph type="title" hasCustomPrompt="1"/>
          </p:nvPr>
        </p:nvSpPr>
        <p:spPr>
          <a:xfrm>
            <a:off x="1312156" y="19972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5" name="Google Shape;415;p49"/>
          <p:cNvSpPr txBox="1">
            <a:spLocks noGrp="1"/>
          </p:cNvSpPr>
          <p:nvPr>
            <p:ph type="subTitle" idx="1"/>
          </p:nvPr>
        </p:nvSpPr>
        <p:spPr>
          <a:xfrm>
            <a:off x="1312225" y="4188588"/>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6" name="Google Shape;416;p49"/>
          <p:cNvSpPr txBox="1">
            <a:spLocks noGrp="1"/>
          </p:cNvSpPr>
          <p:nvPr>
            <p:ph type="title" idx="2" hasCustomPrompt="1"/>
          </p:nvPr>
        </p:nvSpPr>
        <p:spPr>
          <a:xfrm>
            <a:off x="1312144" y="34175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7" name="Google Shape;417;p49"/>
          <p:cNvSpPr txBox="1">
            <a:spLocks noGrp="1"/>
          </p:cNvSpPr>
          <p:nvPr>
            <p:ph type="subTitle" idx="3"/>
          </p:nvPr>
        </p:nvSpPr>
        <p:spPr>
          <a:xfrm>
            <a:off x="1312175" y="12895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8" name="Google Shape;418;p49"/>
          <p:cNvSpPr txBox="1">
            <a:spLocks noGrp="1"/>
          </p:cNvSpPr>
          <p:nvPr>
            <p:ph type="title" idx="4" hasCustomPrompt="1"/>
          </p:nvPr>
        </p:nvSpPr>
        <p:spPr>
          <a:xfrm>
            <a:off x="1312181" y="5769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9" name="Google Shape;419;p49"/>
          <p:cNvSpPr txBox="1">
            <a:spLocks noGrp="1"/>
          </p:cNvSpPr>
          <p:nvPr>
            <p:ph type="subTitle" idx="5"/>
          </p:nvPr>
        </p:nvSpPr>
        <p:spPr>
          <a:xfrm>
            <a:off x="1312225" y="27098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20;p49"/>
          <p:cNvGrpSpPr/>
          <p:nvPr/>
        </p:nvGrpSpPr>
        <p:grpSpPr>
          <a:xfrm>
            <a:off x="-1956832" y="-1968099"/>
            <a:ext cx="12940132" cy="7885148"/>
            <a:chOff x="-1956832" y="-1968099"/>
            <a:chExt cx="12940132" cy="7885148"/>
          </a:xfrm>
        </p:grpSpPr>
        <p:pic>
          <p:nvPicPr>
            <p:cNvPr id="421" name="Google Shape;421;p49"/>
            <p:cNvPicPr preferRelativeResize="0"/>
            <p:nvPr/>
          </p:nvPicPr>
          <p:blipFill>
            <a:blip r:embed="rId3" cstate="print">
              <a:alphaModFix amt="23000"/>
            </a:blip>
            <a:stretch>
              <a:fillRect/>
            </a:stretch>
          </p:blipFill>
          <p:spPr>
            <a:xfrm rot="-9618045">
              <a:off x="-1253698" y="364923"/>
              <a:ext cx="3030302" cy="4698001"/>
            </a:xfrm>
            <a:prstGeom prst="rect">
              <a:avLst/>
            </a:prstGeom>
            <a:noFill/>
            <a:ln>
              <a:noFill/>
            </a:ln>
          </p:spPr>
        </p:pic>
        <p:pic>
          <p:nvPicPr>
            <p:cNvPr id="422" name="Google Shape;422;p49"/>
            <p:cNvPicPr preferRelativeResize="0"/>
            <p:nvPr/>
          </p:nvPicPr>
          <p:blipFill>
            <a:blip r:embed="rId4" cstate="print">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423"/>
        <p:cNvGrpSpPr/>
        <p:nvPr/>
      </p:nvGrpSpPr>
      <p:grpSpPr>
        <a:xfrm>
          <a:off x="0" y="0"/>
          <a:ext cx="0" cy="0"/>
          <a:chOff x="0" y="0"/>
          <a:chExt cx="0" cy="0"/>
        </a:xfrm>
      </p:grpSpPr>
      <p:pic>
        <p:nvPicPr>
          <p:cNvPr id="424" name="Google Shape;424;p5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25" name="Google Shape;425;p50"/>
          <p:cNvSpPr txBox="1">
            <a:spLocks noGrp="1"/>
          </p:cNvSpPr>
          <p:nvPr>
            <p:ph type="title" hasCustomPrompt="1"/>
          </p:nvPr>
        </p:nvSpPr>
        <p:spPr>
          <a:xfrm>
            <a:off x="1991075" y="28280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6" name="Google Shape;426;p50"/>
          <p:cNvSpPr txBox="1">
            <a:spLocks noGrp="1"/>
          </p:cNvSpPr>
          <p:nvPr>
            <p:ph type="subTitle" idx="1"/>
          </p:nvPr>
        </p:nvSpPr>
        <p:spPr>
          <a:xfrm>
            <a:off x="1991091" y="19373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7" name="Google Shape;427;p50"/>
          <p:cNvSpPr txBox="1">
            <a:spLocks noGrp="1"/>
          </p:cNvSpPr>
          <p:nvPr>
            <p:ph type="title" idx="2" hasCustomPrompt="1"/>
          </p:nvPr>
        </p:nvSpPr>
        <p:spPr>
          <a:xfrm>
            <a:off x="1991100" y="10196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8" name="Google Shape;428;p50"/>
          <p:cNvSpPr txBox="1">
            <a:spLocks noGrp="1"/>
          </p:cNvSpPr>
          <p:nvPr>
            <p:ph type="subTitle" idx="3"/>
          </p:nvPr>
        </p:nvSpPr>
        <p:spPr>
          <a:xfrm>
            <a:off x="1991130" y="37458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429" name="Google Shape;429;p50"/>
          <p:cNvPicPr preferRelativeResize="0"/>
          <p:nvPr/>
        </p:nvPicPr>
        <p:blipFill>
          <a:blip r:embed="rId3" cstate="print">
            <a:alphaModFix amt="23000"/>
          </a:blip>
          <a:stretch>
            <a:fillRect/>
          </a:stretch>
        </p:blipFill>
        <p:spPr>
          <a:xfrm rot="-1181955" flipH="1">
            <a:off x="-1253698" y="-1113975"/>
            <a:ext cx="3030302" cy="4698001"/>
          </a:xfrm>
          <a:prstGeom prst="rect">
            <a:avLst/>
          </a:prstGeom>
          <a:noFill/>
          <a:ln>
            <a:noFill/>
          </a:ln>
        </p:spPr>
      </p:pic>
      <p:pic>
        <p:nvPicPr>
          <p:cNvPr id="430" name="Google Shape;430;p50"/>
          <p:cNvPicPr preferRelativeResize="0"/>
          <p:nvPr/>
        </p:nvPicPr>
        <p:blipFill>
          <a:blip r:embed="rId3" cstate="print">
            <a:alphaModFix amt="23000"/>
          </a:blip>
          <a:stretch>
            <a:fillRect/>
          </a:stretch>
        </p:blipFill>
        <p:spPr>
          <a:xfrm rot="2567899" flipH="1">
            <a:off x="7747451" y="1912351"/>
            <a:ext cx="3030303" cy="46980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8" name="Google Shape;38;p6"/>
          <p:cNvSpPr txBox="1">
            <a:spLocks noGrp="1"/>
          </p:cNvSpPr>
          <p:nvPr>
            <p:ph type="title"/>
          </p:nvPr>
        </p:nvSpPr>
        <p:spPr>
          <a:xfrm>
            <a:off x="715100" y="535000"/>
            <a:ext cx="7711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cstate="print">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cstate="print">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31"/>
        <p:cNvGrpSpPr/>
        <p:nvPr/>
      </p:nvGrpSpPr>
      <p:grpSpPr>
        <a:xfrm>
          <a:off x="0" y="0"/>
          <a:ext cx="0" cy="0"/>
          <a:chOff x="0" y="0"/>
          <a:chExt cx="0" cy="0"/>
        </a:xfrm>
      </p:grpSpPr>
      <p:pic>
        <p:nvPicPr>
          <p:cNvPr id="432" name="Google Shape;432;p5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33" name="Google Shape;433;p51"/>
          <p:cNvSpPr txBox="1">
            <a:spLocks noGrp="1"/>
          </p:cNvSpPr>
          <p:nvPr>
            <p:ph type="title" hasCustomPrompt="1"/>
          </p:nvPr>
        </p:nvSpPr>
        <p:spPr>
          <a:xfrm>
            <a:off x="3331628" y="1815466"/>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4" name="Google Shape;434;p51"/>
          <p:cNvSpPr txBox="1">
            <a:spLocks noGrp="1"/>
          </p:cNvSpPr>
          <p:nvPr>
            <p:ph type="subTitle" idx="1"/>
          </p:nvPr>
        </p:nvSpPr>
        <p:spPr>
          <a:xfrm>
            <a:off x="6195725"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5" name="Google Shape;435;p51"/>
          <p:cNvSpPr txBox="1">
            <a:spLocks noGrp="1"/>
          </p:cNvSpPr>
          <p:nvPr>
            <p:ph type="title" idx="2" hasCustomPrompt="1"/>
          </p:nvPr>
        </p:nvSpPr>
        <p:spPr>
          <a:xfrm>
            <a:off x="5948173" y="1815454"/>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6" name="Google Shape;436;p51"/>
          <p:cNvSpPr txBox="1">
            <a:spLocks noGrp="1"/>
          </p:cNvSpPr>
          <p:nvPr>
            <p:ph type="subTitle" idx="3"/>
          </p:nvPr>
        </p:nvSpPr>
        <p:spPr>
          <a:xfrm>
            <a:off x="96261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7" name="Google Shape;437;p51"/>
          <p:cNvSpPr txBox="1">
            <a:spLocks noGrp="1"/>
          </p:cNvSpPr>
          <p:nvPr>
            <p:ph type="title" idx="4" hasCustomPrompt="1"/>
          </p:nvPr>
        </p:nvSpPr>
        <p:spPr>
          <a:xfrm>
            <a:off x="715112" y="1844691"/>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8" name="Google Shape;438;p51"/>
          <p:cNvSpPr txBox="1">
            <a:spLocks noGrp="1"/>
          </p:cNvSpPr>
          <p:nvPr>
            <p:ph type="subTitle" idx="5"/>
          </p:nvPr>
        </p:nvSpPr>
        <p:spPr>
          <a:xfrm>
            <a:off x="357916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39;p51"/>
          <p:cNvGrpSpPr/>
          <p:nvPr/>
        </p:nvGrpSpPr>
        <p:grpSpPr>
          <a:xfrm>
            <a:off x="-1923024" y="-1968099"/>
            <a:ext cx="13199162" cy="7885148"/>
            <a:chOff x="-1923024" y="-1968099"/>
            <a:chExt cx="13199162" cy="7885148"/>
          </a:xfrm>
        </p:grpSpPr>
        <p:pic>
          <p:nvPicPr>
            <p:cNvPr id="440" name="Google Shape;440;p51"/>
            <p:cNvPicPr preferRelativeResize="0"/>
            <p:nvPr/>
          </p:nvPicPr>
          <p:blipFill>
            <a:blip r:embed="rId3" cstate="print">
              <a:alphaModFix amt="23000"/>
            </a:blip>
            <a:stretch>
              <a:fillRect/>
            </a:stretch>
          </p:blipFill>
          <p:spPr>
            <a:xfrm rot="-9618045">
              <a:off x="7542702" y="364923"/>
              <a:ext cx="3030302" cy="4698001"/>
            </a:xfrm>
            <a:prstGeom prst="rect">
              <a:avLst/>
            </a:prstGeom>
            <a:noFill/>
            <a:ln>
              <a:noFill/>
            </a:ln>
          </p:spPr>
        </p:pic>
        <p:pic>
          <p:nvPicPr>
            <p:cNvPr id="441" name="Google Shape;441;p51"/>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42" name="Google Shape;442;p51"/>
          <p:cNvSpPr txBox="1">
            <a:spLocks noGrp="1"/>
          </p:cNvSpPr>
          <p:nvPr>
            <p:ph type="subTitle" idx="6"/>
          </p:nvPr>
        </p:nvSpPr>
        <p:spPr>
          <a:xfrm>
            <a:off x="6195725" y="3761146"/>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3" name="Google Shape;443;p51"/>
          <p:cNvSpPr txBox="1">
            <a:spLocks noGrp="1"/>
          </p:cNvSpPr>
          <p:nvPr>
            <p:ph type="subTitle" idx="7"/>
          </p:nvPr>
        </p:nvSpPr>
        <p:spPr>
          <a:xfrm>
            <a:off x="962612" y="3761145"/>
            <a:ext cx="1985700" cy="7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4" name="Google Shape;444;p51"/>
          <p:cNvSpPr txBox="1">
            <a:spLocks noGrp="1"/>
          </p:cNvSpPr>
          <p:nvPr>
            <p:ph type="subTitle" idx="8"/>
          </p:nvPr>
        </p:nvSpPr>
        <p:spPr>
          <a:xfrm>
            <a:off x="3579162" y="3761147"/>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5" name="Google Shape;445;p51"/>
          <p:cNvSpPr txBox="1">
            <a:spLocks noGrp="1"/>
          </p:cNvSpPr>
          <p:nvPr>
            <p:ph type="title" idx="9"/>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46"/>
        <p:cNvGrpSpPr/>
        <p:nvPr/>
      </p:nvGrpSpPr>
      <p:grpSpPr>
        <a:xfrm>
          <a:off x="0" y="0"/>
          <a:ext cx="0" cy="0"/>
          <a:chOff x="0" y="0"/>
          <a:chExt cx="0" cy="0"/>
        </a:xfrm>
      </p:grpSpPr>
      <p:pic>
        <p:nvPicPr>
          <p:cNvPr id="447" name="Google Shape;447;p52"/>
          <p:cNvPicPr preferRelativeResize="0"/>
          <p:nvPr/>
        </p:nvPicPr>
        <p:blipFill>
          <a:blip r:embed="rId2" cstate="print">
            <a:alphaModFix amt="57000"/>
          </a:blip>
          <a:stretch>
            <a:fillRect/>
          </a:stretch>
        </p:blipFill>
        <p:spPr>
          <a:xfrm rot="10800000">
            <a:off x="-11" y="0"/>
            <a:ext cx="9144000" cy="5143500"/>
          </a:xfrm>
          <a:prstGeom prst="rect">
            <a:avLst/>
          </a:prstGeom>
          <a:noFill/>
          <a:ln>
            <a:noFill/>
          </a:ln>
        </p:spPr>
      </p:pic>
      <p:sp>
        <p:nvSpPr>
          <p:cNvPr id="448" name="Google Shape;448;p52"/>
          <p:cNvSpPr txBox="1">
            <a:spLocks noGrp="1"/>
          </p:cNvSpPr>
          <p:nvPr>
            <p:ph type="title" hasCustomPrompt="1"/>
          </p:nvPr>
        </p:nvSpPr>
        <p:spPr>
          <a:xfrm>
            <a:off x="715101" y="21450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9" name="Google Shape;449;p52"/>
          <p:cNvSpPr txBox="1">
            <a:spLocks noGrp="1"/>
          </p:cNvSpPr>
          <p:nvPr>
            <p:ph type="subTitle" idx="1"/>
          </p:nvPr>
        </p:nvSpPr>
        <p:spPr>
          <a:xfrm>
            <a:off x="4889626" y="1344850"/>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0" name="Google Shape;450;p52"/>
          <p:cNvSpPr txBox="1">
            <a:spLocks noGrp="1"/>
          </p:cNvSpPr>
          <p:nvPr>
            <p:ph type="title" idx="2" hasCustomPrompt="1"/>
          </p:nvPr>
        </p:nvSpPr>
        <p:spPr>
          <a:xfrm>
            <a:off x="715106" y="1344838"/>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1" name="Google Shape;451;p52"/>
          <p:cNvSpPr txBox="1">
            <a:spLocks noGrp="1"/>
          </p:cNvSpPr>
          <p:nvPr>
            <p:ph type="subTitle" idx="3"/>
          </p:nvPr>
        </p:nvSpPr>
        <p:spPr>
          <a:xfrm>
            <a:off x="4889626" y="2145009"/>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52;p52"/>
          <p:cNvGrpSpPr/>
          <p:nvPr/>
        </p:nvGrpSpPr>
        <p:grpSpPr>
          <a:xfrm rot="10800000">
            <a:off x="-2743074" y="-793849"/>
            <a:ext cx="13820262" cy="7885148"/>
            <a:chOff x="-1923024" y="-1968099"/>
            <a:chExt cx="13820262" cy="7885148"/>
          </a:xfrm>
        </p:grpSpPr>
        <p:pic>
          <p:nvPicPr>
            <p:cNvPr id="453" name="Google Shape;453;p52"/>
            <p:cNvPicPr preferRelativeResize="0"/>
            <p:nvPr/>
          </p:nvPicPr>
          <p:blipFill>
            <a:blip r:embed="rId3" cstate="print">
              <a:alphaModFix amt="23000"/>
            </a:blip>
            <a:stretch>
              <a:fillRect/>
            </a:stretch>
          </p:blipFill>
          <p:spPr>
            <a:xfrm rot="-9618045">
              <a:off x="8163802" y="515323"/>
              <a:ext cx="3030302" cy="4698001"/>
            </a:xfrm>
            <a:prstGeom prst="rect">
              <a:avLst/>
            </a:prstGeom>
            <a:noFill/>
            <a:ln>
              <a:noFill/>
            </a:ln>
          </p:spPr>
        </p:pic>
        <p:pic>
          <p:nvPicPr>
            <p:cNvPr id="454" name="Google Shape;454;p52"/>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55" name="Google Shape;455;p52"/>
          <p:cNvSpPr txBox="1">
            <a:spLocks noGrp="1"/>
          </p:cNvSpPr>
          <p:nvPr>
            <p:ph type="subTitle" idx="4"/>
          </p:nvPr>
        </p:nvSpPr>
        <p:spPr>
          <a:xfrm>
            <a:off x="6515000" y="1344838"/>
            <a:ext cx="19089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6" name="Google Shape;456;p52"/>
          <p:cNvSpPr txBox="1">
            <a:spLocks noGrp="1"/>
          </p:cNvSpPr>
          <p:nvPr>
            <p:ph type="subTitle" idx="5"/>
          </p:nvPr>
        </p:nvSpPr>
        <p:spPr>
          <a:xfrm>
            <a:off x="6515000" y="21450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7" name="Google Shape;457;p52"/>
          <p:cNvSpPr txBox="1">
            <a:spLocks noGrp="1"/>
          </p:cNvSpPr>
          <p:nvPr>
            <p:ph type="title" idx="6"/>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458" name="Google Shape;458;p52"/>
          <p:cNvSpPr txBox="1">
            <a:spLocks noGrp="1"/>
          </p:cNvSpPr>
          <p:nvPr>
            <p:ph type="title" idx="7" hasCustomPrompt="1"/>
          </p:nvPr>
        </p:nvSpPr>
        <p:spPr>
          <a:xfrm>
            <a:off x="715101" y="294515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9" name="Google Shape;459;p52"/>
          <p:cNvSpPr txBox="1">
            <a:spLocks noGrp="1"/>
          </p:cNvSpPr>
          <p:nvPr>
            <p:ph type="subTitle" idx="8"/>
          </p:nvPr>
        </p:nvSpPr>
        <p:spPr>
          <a:xfrm>
            <a:off x="4889626" y="2945155"/>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0" name="Google Shape;460;p52"/>
          <p:cNvSpPr txBox="1">
            <a:spLocks noGrp="1"/>
          </p:cNvSpPr>
          <p:nvPr>
            <p:ph type="subTitle" idx="9"/>
          </p:nvPr>
        </p:nvSpPr>
        <p:spPr>
          <a:xfrm>
            <a:off x="6515000" y="294515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1" name="Google Shape;461;p52"/>
          <p:cNvSpPr txBox="1">
            <a:spLocks noGrp="1"/>
          </p:cNvSpPr>
          <p:nvPr>
            <p:ph type="title" idx="13" hasCustomPrompt="1"/>
          </p:nvPr>
        </p:nvSpPr>
        <p:spPr>
          <a:xfrm>
            <a:off x="715101" y="37453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2" name="Google Shape;462;p52"/>
          <p:cNvSpPr txBox="1">
            <a:spLocks noGrp="1"/>
          </p:cNvSpPr>
          <p:nvPr>
            <p:ph type="subTitle" idx="14"/>
          </p:nvPr>
        </p:nvSpPr>
        <p:spPr>
          <a:xfrm>
            <a:off x="4889626" y="3745301"/>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3" name="Google Shape;463;p52"/>
          <p:cNvSpPr txBox="1">
            <a:spLocks noGrp="1"/>
          </p:cNvSpPr>
          <p:nvPr>
            <p:ph type="subTitle" idx="15"/>
          </p:nvPr>
        </p:nvSpPr>
        <p:spPr>
          <a:xfrm>
            <a:off x="6515000" y="37453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464"/>
        <p:cNvGrpSpPr/>
        <p:nvPr/>
      </p:nvGrpSpPr>
      <p:grpSpPr>
        <a:xfrm>
          <a:off x="0" y="0"/>
          <a:ext cx="0" cy="0"/>
          <a:chOff x="0" y="0"/>
          <a:chExt cx="0" cy="0"/>
        </a:xfrm>
      </p:grpSpPr>
      <p:sp>
        <p:nvSpPr>
          <p:cNvPr id="465" name="Google Shape;465;p53"/>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466" name="Google Shape;466;p53"/>
          <p:cNvSpPr txBox="1">
            <a:spLocks noGrp="1"/>
          </p:cNvSpPr>
          <p:nvPr>
            <p:ph type="title" idx="2"/>
          </p:nvPr>
        </p:nvSpPr>
        <p:spPr>
          <a:xfrm>
            <a:off x="883625" y="148907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67" name="Google Shape;467;p53"/>
          <p:cNvSpPr txBox="1">
            <a:spLocks noGrp="1"/>
          </p:cNvSpPr>
          <p:nvPr>
            <p:ph type="subTitle" idx="1"/>
          </p:nvPr>
        </p:nvSpPr>
        <p:spPr>
          <a:xfrm>
            <a:off x="3080450" y="1489075"/>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8" name="Google Shape;468;p53"/>
          <p:cNvSpPr txBox="1">
            <a:spLocks noGrp="1"/>
          </p:cNvSpPr>
          <p:nvPr>
            <p:ph type="title" idx="3"/>
          </p:nvPr>
        </p:nvSpPr>
        <p:spPr>
          <a:xfrm>
            <a:off x="883625" y="230790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69" name="Google Shape;469;p53"/>
          <p:cNvSpPr txBox="1">
            <a:spLocks noGrp="1"/>
          </p:cNvSpPr>
          <p:nvPr>
            <p:ph type="subTitle" idx="4"/>
          </p:nvPr>
        </p:nvSpPr>
        <p:spPr>
          <a:xfrm>
            <a:off x="3080450" y="230790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0" name="Google Shape;470;p53"/>
          <p:cNvSpPr txBox="1">
            <a:spLocks noGrp="1"/>
          </p:cNvSpPr>
          <p:nvPr>
            <p:ph type="title" idx="5"/>
          </p:nvPr>
        </p:nvSpPr>
        <p:spPr>
          <a:xfrm>
            <a:off x="883625" y="312672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71" name="Google Shape;471;p53"/>
          <p:cNvSpPr txBox="1">
            <a:spLocks noGrp="1"/>
          </p:cNvSpPr>
          <p:nvPr>
            <p:ph type="subTitle" idx="6"/>
          </p:nvPr>
        </p:nvSpPr>
        <p:spPr>
          <a:xfrm>
            <a:off x="3080450" y="3126725"/>
            <a:ext cx="378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2" name="Google Shape;472;p53"/>
          <p:cNvSpPr txBox="1">
            <a:spLocks noGrp="1"/>
          </p:cNvSpPr>
          <p:nvPr>
            <p:ph type="title" idx="7"/>
          </p:nvPr>
        </p:nvSpPr>
        <p:spPr>
          <a:xfrm>
            <a:off x="883625" y="394555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73" name="Google Shape;473;p53"/>
          <p:cNvSpPr txBox="1">
            <a:spLocks noGrp="1"/>
          </p:cNvSpPr>
          <p:nvPr>
            <p:ph type="subTitle" idx="8"/>
          </p:nvPr>
        </p:nvSpPr>
        <p:spPr>
          <a:xfrm>
            <a:off x="3080450" y="394555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474"/>
        <p:cNvGrpSpPr/>
        <p:nvPr/>
      </p:nvGrpSpPr>
      <p:grpSpPr>
        <a:xfrm>
          <a:off x="0" y="0"/>
          <a:ext cx="0" cy="0"/>
          <a:chOff x="0" y="0"/>
          <a:chExt cx="0" cy="0"/>
        </a:xfrm>
      </p:grpSpPr>
      <p:pic>
        <p:nvPicPr>
          <p:cNvPr id="475" name="Google Shape;475;p54"/>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pic>
        <p:nvPicPr>
          <p:cNvPr id="476" name="Google Shape;476;p54"/>
          <p:cNvPicPr preferRelativeResize="0"/>
          <p:nvPr/>
        </p:nvPicPr>
        <p:blipFill>
          <a:blip r:embed="rId3" cstate="print">
            <a:alphaModFix amt="16000"/>
          </a:blip>
          <a:stretch>
            <a:fillRect/>
          </a:stretch>
        </p:blipFill>
        <p:spPr>
          <a:xfrm rot="10800000">
            <a:off x="0" y="2027050"/>
            <a:ext cx="9144003" cy="3116462"/>
          </a:xfrm>
          <a:prstGeom prst="rect">
            <a:avLst/>
          </a:prstGeom>
          <a:noFill/>
          <a:ln>
            <a:noFill/>
          </a:ln>
        </p:spPr>
      </p:pic>
      <p:sp>
        <p:nvSpPr>
          <p:cNvPr id="477" name="Google Shape;477;p54"/>
          <p:cNvSpPr txBox="1">
            <a:spLocks noGrp="1"/>
          </p:cNvSpPr>
          <p:nvPr>
            <p:ph type="title"/>
          </p:nvPr>
        </p:nvSpPr>
        <p:spPr>
          <a:xfrm flipH="1">
            <a:off x="2476075" y="1588775"/>
            <a:ext cx="42912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a:p>
        </p:txBody>
      </p:sp>
      <p:sp>
        <p:nvSpPr>
          <p:cNvPr id="478" name="Google Shape;478;p54"/>
          <p:cNvSpPr txBox="1">
            <a:spLocks noGrp="1"/>
          </p:cNvSpPr>
          <p:nvPr>
            <p:ph type="subTitle" idx="1"/>
          </p:nvPr>
        </p:nvSpPr>
        <p:spPr>
          <a:xfrm flipH="1">
            <a:off x="2476075" y="2968230"/>
            <a:ext cx="42912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479"/>
        <p:cNvGrpSpPr/>
        <p:nvPr/>
      </p:nvGrpSpPr>
      <p:grpSpPr>
        <a:xfrm>
          <a:off x="0" y="0"/>
          <a:ext cx="0" cy="0"/>
          <a:chOff x="0" y="0"/>
          <a:chExt cx="0" cy="0"/>
        </a:xfrm>
      </p:grpSpPr>
      <p:pic>
        <p:nvPicPr>
          <p:cNvPr id="480" name="Google Shape;480;p55"/>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1" name="Google Shape;481;p55"/>
          <p:cNvSpPr txBox="1">
            <a:spLocks noGrp="1"/>
          </p:cNvSpPr>
          <p:nvPr>
            <p:ph type="title"/>
          </p:nvPr>
        </p:nvSpPr>
        <p:spPr>
          <a:xfrm flipH="1">
            <a:off x="4320775" y="1588775"/>
            <a:ext cx="41100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rPr lang="en-US"/>
              <a:t>Click to edit Master title style</a:t>
            </a:r>
            <a:endParaRPr/>
          </a:p>
        </p:txBody>
      </p:sp>
      <p:sp>
        <p:nvSpPr>
          <p:cNvPr id="482" name="Google Shape;482;p55"/>
          <p:cNvSpPr txBox="1">
            <a:spLocks noGrp="1"/>
          </p:cNvSpPr>
          <p:nvPr>
            <p:ph type="subTitle" idx="1"/>
          </p:nvPr>
        </p:nvSpPr>
        <p:spPr>
          <a:xfrm flipH="1">
            <a:off x="4320775" y="2968225"/>
            <a:ext cx="41100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83;p55"/>
          <p:cNvGrpSpPr/>
          <p:nvPr/>
        </p:nvGrpSpPr>
        <p:grpSpPr>
          <a:xfrm rot="10800000" flipH="1">
            <a:off x="-616659" y="-488554"/>
            <a:ext cx="10865580" cy="6700154"/>
            <a:chOff x="-713684" y="-2669900"/>
            <a:chExt cx="10865580" cy="6700154"/>
          </a:xfrm>
        </p:grpSpPr>
        <p:pic>
          <p:nvPicPr>
            <p:cNvPr id="484" name="Google Shape;484;p55"/>
            <p:cNvPicPr preferRelativeResize="0"/>
            <p:nvPr/>
          </p:nvPicPr>
          <p:blipFill>
            <a:blip r:embed="rId3" cstate="print">
              <a:alphaModFix amt="29000"/>
            </a:blip>
            <a:stretch>
              <a:fillRect/>
            </a:stretch>
          </p:blipFill>
          <p:spPr>
            <a:xfrm>
              <a:off x="7270673" y="-2669900"/>
              <a:ext cx="2881223" cy="2929874"/>
            </a:xfrm>
            <a:prstGeom prst="rect">
              <a:avLst/>
            </a:prstGeom>
            <a:noFill/>
            <a:ln>
              <a:noFill/>
            </a:ln>
          </p:spPr>
        </p:pic>
        <p:pic>
          <p:nvPicPr>
            <p:cNvPr id="485" name="Google Shape;485;p55"/>
            <p:cNvPicPr preferRelativeResize="0"/>
            <p:nvPr/>
          </p:nvPicPr>
          <p:blipFill>
            <a:blip r:embed="rId4" cstate="print">
              <a:alphaModFix amt="43000"/>
            </a:blip>
            <a:stretch>
              <a:fillRect/>
            </a:stretch>
          </p:blipFill>
          <p:spPr>
            <a:xfrm rot="4408896">
              <a:off x="22199" y="1619500"/>
              <a:ext cx="1486300" cy="2644623"/>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0">
  <p:cSld name="Title and text 10">
    <p:spTree>
      <p:nvGrpSpPr>
        <p:cNvPr id="1" name="Shape 486"/>
        <p:cNvGrpSpPr/>
        <p:nvPr/>
      </p:nvGrpSpPr>
      <p:grpSpPr>
        <a:xfrm>
          <a:off x="0" y="0"/>
          <a:ext cx="0" cy="0"/>
          <a:chOff x="0" y="0"/>
          <a:chExt cx="0" cy="0"/>
        </a:xfrm>
      </p:grpSpPr>
      <p:pic>
        <p:nvPicPr>
          <p:cNvPr id="487" name="Google Shape;487;p56"/>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8" name="Google Shape;488;p56"/>
          <p:cNvSpPr txBox="1">
            <a:spLocks noGrp="1"/>
          </p:cNvSpPr>
          <p:nvPr>
            <p:ph type="title"/>
          </p:nvPr>
        </p:nvSpPr>
        <p:spPr>
          <a:xfrm>
            <a:off x="4408076" y="1740900"/>
            <a:ext cx="286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89" name="Google Shape;489;p56"/>
          <p:cNvSpPr txBox="1">
            <a:spLocks noGrp="1"/>
          </p:cNvSpPr>
          <p:nvPr>
            <p:ph type="subTitle" idx="1"/>
          </p:nvPr>
        </p:nvSpPr>
        <p:spPr>
          <a:xfrm>
            <a:off x="4408076" y="2313597"/>
            <a:ext cx="2861100" cy="108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90;p56"/>
          <p:cNvGrpSpPr/>
          <p:nvPr/>
        </p:nvGrpSpPr>
        <p:grpSpPr>
          <a:xfrm rot="10800000">
            <a:off x="-891002" y="3689351"/>
            <a:ext cx="10578908" cy="2929874"/>
            <a:chOff x="-891002" y="-1228775"/>
            <a:chExt cx="10578908" cy="2929874"/>
          </a:xfrm>
        </p:grpSpPr>
        <p:pic>
          <p:nvPicPr>
            <p:cNvPr id="491" name="Google Shape;491;p56"/>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92" name="Google Shape;492;p56"/>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93"/>
        <p:cNvGrpSpPr/>
        <p:nvPr/>
      </p:nvGrpSpPr>
      <p:grpSpPr>
        <a:xfrm>
          <a:off x="0" y="0"/>
          <a:ext cx="0" cy="0"/>
          <a:chOff x="0" y="0"/>
          <a:chExt cx="0" cy="0"/>
        </a:xfrm>
      </p:grpSpPr>
      <p:pic>
        <p:nvPicPr>
          <p:cNvPr id="494" name="Google Shape;494;p57"/>
          <p:cNvPicPr preferRelativeResize="0"/>
          <p:nvPr/>
        </p:nvPicPr>
        <p:blipFill>
          <a:blip r:embed="rId2" cstate="print">
            <a:alphaModFix amt="57000"/>
          </a:blip>
          <a:stretch>
            <a:fillRect/>
          </a:stretch>
        </p:blipFill>
        <p:spPr>
          <a:xfrm rot="10800000">
            <a:off x="3" y="6"/>
            <a:ext cx="9144000" cy="5143500"/>
          </a:xfrm>
          <a:prstGeom prst="rect">
            <a:avLst/>
          </a:prstGeom>
          <a:noFill/>
          <a:ln>
            <a:noFill/>
          </a:ln>
        </p:spPr>
      </p:pic>
      <p:pic>
        <p:nvPicPr>
          <p:cNvPr id="495" name="Google Shape;495;p57"/>
          <p:cNvPicPr preferRelativeResize="0"/>
          <p:nvPr/>
        </p:nvPicPr>
        <p:blipFill>
          <a:blip r:embed="rId3" cstate="print">
            <a:alphaModFix amt="16000"/>
          </a:blip>
          <a:stretch>
            <a:fillRect/>
          </a:stretch>
        </p:blipFill>
        <p:spPr>
          <a:xfrm flipH="1">
            <a:off x="0" y="0"/>
            <a:ext cx="9144003" cy="3116462"/>
          </a:xfrm>
          <a:prstGeom prst="rect">
            <a:avLst/>
          </a:prstGeom>
          <a:noFill/>
          <a:ln>
            <a:noFill/>
          </a:ln>
        </p:spPr>
      </p:pic>
      <p:sp>
        <p:nvSpPr>
          <p:cNvPr id="496" name="Google Shape;496;p57"/>
          <p:cNvSpPr txBox="1">
            <a:spLocks noGrp="1"/>
          </p:cNvSpPr>
          <p:nvPr>
            <p:ph type="subTitle" idx="1"/>
          </p:nvPr>
        </p:nvSpPr>
        <p:spPr>
          <a:xfrm>
            <a:off x="2478875" y="3859275"/>
            <a:ext cx="4186200" cy="7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400"/>
              <a:buFont typeface="Anaheim"/>
              <a:buChar char="○"/>
              <a:defRPr>
                <a:solidFill>
                  <a:schemeClr val="dk1"/>
                </a:solidFill>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497" name="Google Shape;497;p57"/>
          <p:cNvSpPr txBox="1">
            <a:spLocks noGrp="1"/>
          </p:cNvSpPr>
          <p:nvPr>
            <p:ph type="title"/>
          </p:nvPr>
        </p:nvSpPr>
        <p:spPr>
          <a:xfrm>
            <a:off x="715100" y="53500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8"/>
        <p:cNvGrpSpPr/>
        <p:nvPr/>
      </p:nvGrpSpPr>
      <p:grpSpPr>
        <a:xfrm>
          <a:off x="0" y="0"/>
          <a:ext cx="0" cy="0"/>
          <a:chOff x="0" y="0"/>
          <a:chExt cx="0" cy="0"/>
        </a:xfrm>
      </p:grpSpPr>
      <p:pic>
        <p:nvPicPr>
          <p:cNvPr id="499" name="Google Shape;499;p5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00" name="Google Shape;500;p58"/>
          <p:cNvPicPr preferRelativeResize="0"/>
          <p:nvPr/>
        </p:nvPicPr>
        <p:blipFill>
          <a:blip r:embed="rId3" cstate="print">
            <a:alphaModFix amt="30000"/>
          </a:blip>
          <a:stretch>
            <a:fillRect/>
          </a:stretch>
        </p:blipFill>
        <p:spPr>
          <a:xfrm flipH="1">
            <a:off x="-2015" y="-955475"/>
            <a:ext cx="9144003" cy="6098975"/>
          </a:xfrm>
          <a:prstGeom prst="rect">
            <a:avLst/>
          </a:prstGeom>
          <a:noFill/>
          <a:ln>
            <a:noFill/>
          </a:ln>
        </p:spPr>
      </p:pic>
      <p:sp>
        <p:nvSpPr>
          <p:cNvPr id="501" name="Google Shape;501;p58"/>
          <p:cNvSpPr txBox="1">
            <a:spLocks noGrp="1"/>
          </p:cNvSpPr>
          <p:nvPr>
            <p:ph type="ctrTitle"/>
          </p:nvPr>
        </p:nvSpPr>
        <p:spPr>
          <a:xfrm>
            <a:off x="2429950" y="418979"/>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502" name="Google Shape;502;p58"/>
          <p:cNvSpPr txBox="1">
            <a:spLocks noGrp="1"/>
          </p:cNvSpPr>
          <p:nvPr>
            <p:ph type="subTitle" idx="1"/>
          </p:nvPr>
        </p:nvSpPr>
        <p:spPr>
          <a:xfrm>
            <a:off x="2425075" y="1659495"/>
            <a:ext cx="4293900" cy="12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
        <p:nvSpPr>
          <p:cNvPr id="503" name="Google Shape;503;p58"/>
          <p:cNvSpPr txBox="1"/>
          <p:nvPr/>
        </p:nvSpPr>
        <p:spPr>
          <a:xfrm>
            <a:off x="2825850" y="3686879"/>
            <a:ext cx="34923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Quicksand"/>
                <a:ea typeface="Quicksand"/>
                <a:cs typeface="Quicksand"/>
                <a:sym typeface="Quicksand"/>
              </a:rPr>
              <a:t>CREDITS: This presentation template was created by </a:t>
            </a:r>
            <a:r>
              <a:rPr lang="en" sz="1200">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Slidesgo</a:t>
            </a:r>
            <a:r>
              <a:rPr lang="en" sz="1200">
                <a:solidFill>
                  <a:schemeClr val="dk1"/>
                </a:solidFill>
                <a:latin typeface="Quicksand"/>
                <a:ea typeface="Quicksand"/>
                <a:cs typeface="Quicksand"/>
                <a:sym typeface="Quicksand"/>
              </a:rPr>
              <a:t>, including icons by </a:t>
            </a:r>
            <a:r>
              <a:rPr lang="en" sz="1200">
                <a:solidFill>
                  <a:schemeClr val="dk1"/>
                </a:solidFill>
                <a:uFill>
                  <a:noFill/>
                </a:uFill>
                <a:latin typeface="Quicksand"/>
                <a:ea typeface="Quicksand"/>
                <a:cs typeface="Quicksand"/>
                <a:sym typeface="Quicksand"/>
                <a:hlinkClick r:id="rId5">
                  <a:extLst>
                    <a:ext uri="{A12FA001-AC4F-418D-AE19-62706E023703}">
                      <ahyp:hlinkClr xmlns:ahyp="http://schemas.microsoft.com/office/drawing/2018/hyperlinkcolor" val="tx"/>
                    </a:ext>
                  </a:extLst>
                </a:hlinkClick>
              </a:rPr>
              <a:t>Flaticon</a:t>
            </a:r>
            <a:r>
              <a:rPr lang="en" sz="1200">
                <a:solidFill>
                  <a:schemeClr val="dk1"/>
                </a:solidFill>
                <a:latin typeface="Quicksand"/>
                <a:ea typeface="Quicksand"/>
                <a:cs typeface="Quicksand"/>
                <a:sym typeface="Quicksand"/>
              </a:rPr>
              <a:t> </a:t>
            </a:r>
            <a:r>
              <a:rPr lang="en" sz="1200">
                <a:solidFill>
                  <a:schemeClr val="dk1"/>
                </a:solidFill>
                <a:highlight>
                  <a:srgbClr val="DFDEFC"/>
                </a:highlight>
                <a:latin typeface="Quicksand"/>
                <a:ea typeface="Quicksand"/>
                <a:cs typeface="Quicksand"/>
                <a:sym typeface="Quicksand"/>
              </a:rPr>
              <a:t>and</a:t>
            </a:r>
            <a:r>
              <a:rPr lang="en" sz="1200">
                <a:solidFill>
                  <a:schemeClr val="dk1"/>
                </a:solidFill>
                <a:latin typeface="Quicksand"/>
                <a:ea typeface="Quicksand"/>
                <a:cs typeface="Quicksand"/>
                <a:sym typeface="Quicksand"/>
              </a:rPr>
              <a:t> infographics &amp; images by </a:t>
            </a:r>
            <a:r>
              <a:rPr lang="en" sz="1200">
                <a:solidFill>
                  <a:schemeClr val="dk1"/>
                </a:solidFill>
                <a:uFill>
                  <a:noFill/>
                </a:uFill>
                <a:latin typeface="Quicksand"/>
                <a:ea typeface="Quicksand"/>
                <a:cs typeface="Quicksand"/>
                <a:sym typeface="Quicksand"/>
                <a:hlinkClick r:id="rId6">
                  <a:extLst>
                    <a:ext uri="{A12FA001-AC4F-418D-AE19-62706E023703}">
                      <ahyp:hlinkClr xmlns:ahyp="http://schemas.microsoft.com/office/drawing/2018/hyperlinkcolo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04"/>
        <p:cNvGrpSpPr/>
        <p:nvPr/>
      </p:nvGrpSpPr>
      <p:grpSpPr>
        <a:xfrm>
          <a:off x="0" y="0"/>
          <a:ext cx="0" cy="0"/>
          <a:chOff x="0" y="0"/>
          <a:chExt cx="0" cy="0"/>
        </a:xfrm>
      </p:grpSpPr>
      <p:pic>
        <p:nvPicPr>
          <p:cNvPr id="505" name="Google Shape;505;p5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06"/>
        <p:cNvGrpSpPr/>
        <p:nvPr/>
      </p:nvGrpSpPr>
      <p:grpSpPr>
        <a:xfrm>
          <a:off x="0" y="0"/>
          <a:ext cx="0" cy="0"/>
          <a:chOff x="0" y="0"/>
          <a:chExt cx="0" cy="0"/>
        </a:xfrm>
      </p:grpSpPr>
      <p:pic>
        <p:nvPicPr>
          <p:cNvPr id="507" name="Google Shape;507;p6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08;p60"/>
          <p:cNvGrpSpPr/>
          <p:nvPr/>
        </p:nvGrpSpPr>
        <p:grpSpPr>
          <a:xfrm rot="10800000" flipH="1">
            <a:off x="-1846500" y="-1386399"/>
            <a:ext cx="11304528" cy="8107960"/>
            <a:chOff x="-1846500" y="-1386399"/>
            <a:chExt cx="11304528" cy="8107960"/>
          </a:xfrm>
        </p:grpSpPr>
        <p:pic>
          <p:nvPicPr>
            <p:cNvPr id="509" name="Google Shape;509;p6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cstate="print">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cstate="print">
            <a:alphaModFix amt="40000"/>
          </a:blip>
          <a:stretch>
            <a:fillRect/>
          </a:stretch>
        </p:blipFill>
        <p:spPr>
          <a:xfrm rot="10800000" flipH="1">
            <a:off x="0" y="2745889"/>
            <a:ext cx="9144003" cy="2397622"/>
          </a:xfrm>
          <a:prstGeom prst="rect">
            <a:avLst/>
          </a:prstGeom>
          <a:noFill/>
          <a:ln>
            <a:noFill/>
          </a:ln>
        </p:spPr>
      </p:pic>
      <p:sp>
        <p:nvSpPr>
          <p:cNvPr id="45" name="Google Shape;45;p7"/>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 name="Google Shape;46;p7"/>
          <p:cNvSpPr txBox="1">
            <a:spLocks noGrp="1"/>
          </p:cNvSpPr>
          <p:nvPr>
            <p:ph type="body" idx="1"/>
          </p:nvPr>
        </p:nvSpPr>
        <p:spPr>
          <a:xfrm>
            <a:off x="720000" y="1554150"/>
            <a:ext cx="4401600" cy="305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191919"/>
              </a:buClr>
              <a:buSzPts val="1200"/>
              <a:buFont typeface="Anaheim"/>
              <a:buChar char="●"/>
              <a:defRPr sz="1400">
                <a:solidFill>
                  <a:srgbClr val="434343"/>
                </a:solidFill>
              </a:defRPr>
            </a:lvl1pPr>
            <a:lvl2pPr marL="914400" lvl="1" indent="-317500" rtl="0">
              <a:lnSpc>
                <a:spcPct val="115000"/>
              </a:lnSpc>
              <a:spcBef>
                <a:spcPts val="0"/>
              </a:spcBef>
              <a:spcAft>
                <a:spcPts val="0"/>
              </a:spcAft>
              <a:buClr>
                <a:srgbClr val="191919"/>
              </a:buClr>
              <a:buSzPts val="1400"/>
              <a:buFont typeface="Anaheim"/>
              <a:buChar char="○"/>
              <a:defRPr>
                <a:solidFill>
                  <a:srgbClr val="434343"/>
                </a:solidFill>
              </a:defRPr>
            </a:lvl2pPr>
            <a:lvl3pPr marL="1371600" lvl="2" indent="-317500" rtl="0">
              <a:lnSpc>
                <a:spcPct val="115000"/>
              </a:lnSpc>
              <a:spcBef>
                <a:spcPts val="0"/>
              </a:spcBef>
              <a:spcAft>
                <a:spcPts val="0"/>
              </a:spcAft>
              <a:buClr>
                <a:srgbClr val="191919"/>
              </a:buClr>
              <a:buSzPts val="1400"/>
              <a:buFont typeface="Anaheim"/>
              <a:buChar char="■"/>
              <a:defRPr>
                <a:solidFill>
                  <a:srgbClr val="434343"/>
                </a:solidFill>
              </a:defRPr>
            </a:lvl3pPr>
            <a:lvl4pPr marL="1828800" lvl="3" indent="-317500" rtl="0">
              <a:lnSpc>
                <a:spcPct val="115000"/>
              </a:lnSpc>
              <a:spcBef>
                <a:spcPts val="0"/>
              </a:spcBef>
              <a:spcAft>
                <a:spcPts val="0"/>
              </a:spcAft>
              <a:buClr>
                <a:srgbClr val="191919"/>
              </a:buClr>
              <a:buSzPts val="1400"/>
              <a:buFont typeface="Anaheim"/>
              <a:buChar char="●"/>
              <a:defRPr>
                <a:solidFill>
                  <a:srgbClr val="434343"/>
                </a:solidFill>
              </a:defRPr>
            </a:lvl4pPr>
            <a:lvl5pPr marL="2286000" lvl="4" indent="-317500" rtl="0">
              <a:lnSpc>
                <a:spcPct val="115000"/>
              </a:lnSpc>
              <a:spcBef>
                <a:spcPts val="0"/>
              </a:spcBef>
              <a:spcAft>
                <a:spcPts val="0"/>
              </a:spcAft>
              <a:buClr>
                <a:srgbClr val="191919"/>
              </a:buClr>
              <a:buSzPts val="1400"/>
              <a:buFont typeface="Anaheim"/>
              <a:buChar char="○"/>
              <a:defRPr>
                <a:solidFill>
                  <a:srgbClr val="434343"/>
                </a:solidFill>
              </a:defRPr>
            </a:lvl5pPr>
            <a:lvl6pPr marL="2743200" lvl="5" indent="-317500" rtl="0">
              <a:lnSpc>
                <a:spcPct val="115000"/>
              </a:lnSpc>
              <a:spcBef>
                <a:spcPts val="0"/>
              </a:spcBef>
              <a:spcAft>
                <a:spcPts val="0"/>
              </a:spcAft>
              <a:buClr>
                <a:srgbClr val="191919"/>
              </a:buClr>
              <a:buSzPts val="1400"/>
              <a:buFont typeface="Anaheim"/>
              <a:buChar char="■"/>
              <a:defRPr>
                <a:solidFill>
                  <a:srgbClr val="434343"/>
                </a:solidFill>
              </a:defRPr>
            </a:lvl6pPr>
            <a:lvl7pPr marL="3200400" lvl="6" indent="-317500" rtl="0">
              <a:lnSpc>
                <a:spcPct val="115000"/>
              </a:lnSpc>
              <a:spcBef>
                <a:spcPts val="0"/>
              </a:spcBef>
              <a:spcAft>
                <a:spcPts val="0"/>
              </a:spcAft>
              <a:buClr>
                <a:srgbClr val="191919"/>
              </a:buClr>
              <a:buSzPts val="1400"/>
              <a:buFont typeface="Anaheim"/>
              <a:buChar char="●"/>
              <a:defRPr>
                <a:solidFill>
                  <a:srgbClr val="434343"/>
                </a:solidFill>
              </a:defRPr>
            </a:lvl7pPr>
            <a:lvl8pPr marL="3657600" lvl="7" indent="-317500" rtl="0">
              <a:lnSpc>
                <a:spcPct val="115000"/>
              </a:lnSpc>
              <a:spcBef>
                <a:spcPts val="0"/>
              </a:spcBef>
              <a:spcAft>
                <a:spcPts val="0"/>
              </a:spcAft>
              <a:buClr>
                <a:srgbClr val="191919"/>
              </a:buClr>
              <a:buSzPts val="1400"/>
              <a:buFont typeface="Anaheim"/>
              <a:buChar char="○"/>
              <a:defRPr>
                <a:solidFill>
                  <a:srgbClr val="434343"/>
                </a:solidFill>
              </a:defRPr>
            </a:lvl8pPr>
            <a:lvl9pPr marL="4114800" lvl="8" indent="-317500" rtl="0">
              <a:lnSpc>
                <a:spcPct val="115000"/>
              </a:lnSpc>
              <a:spcBef>
                <a:spcPts val="0"/>
              </a:spcBef>
              <a:spcAft>
                <a:spcPts val="0"/>
              </a:spcAft>
              <a:buClr>
                <a:srgbClr val="191919"/>
              </a:buClr>
              <a:buSzPts val="1400"/>
              <a:buFont typeface="Anaheim"/>
              <a:buChar char="■"/>
              <a:defRPr>
                <a:solidFill>
                  <a:srgbClr val="434343"/>
                </a:solidFill>
              </a:defRPr>
            </a:lvl9pPr>
          </a:lstStyle>
          <a:p>
            <a:pPr lvl="0"/>
            <a:r>
              <a:rPr lang="en-US"/>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511"/>
        <p:cNvGrpSpPr/>
        <p:nvPr/>
      </p:nvGrpSpPr>
      <p:grpSpPr>
        <a:xfrm>
          <a:off x="0" y="0"/>
          <a:ext cx="0" cy="0"/>
          <a:chOff x="0" y="0"/>
          <a:chExt cx="0" cy="0"/>
        </a:xfrm>
      </p:grpSpPr>
      <p:pic>
        <p:nvPicPr>
          <p:cNvPr id="512" name="Google Shape;512;p6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lt2"/>
        </a:solidFill>
        <a:effectLst/>
      </p:bgPr>
    </p:bg>
    <p:spTree>
      <p:nvGrpSpPr>
        <p:cNvPr id="1" name="Shape 514"/>
        <p:cNvGrpSpPr/>
        <p:nvPr/>
      </p:nvGrpSpPr>
      <p:grpSpPr>
        <a:xfrm>
          <a:off x="0" y="0"/>
          <a:ext cx="0" cy="0"/>
          <a:chOff x="0" y="0"/>
          <a:chExt cx="0" cy="0"/>
        </a:xfrm>
      </p:grpSpPr>
      <p:pic>
        <p:nvPicPr>
          <p:cNvPr id="515" name="Google Shape;515;p6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cstate="print">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cstate="print">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2"/>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23"/>
        <p:cNvGrpSpPr/>
        <p:nvPr/>
      </p:nvGrpSpPr>
      <p:grpSpPr>
        <a:xfrm>
          <a:off x="0" y="0"/>
          <a:ext cx="0" cy="0"/>
          <a:chOff x="0" y="0"/>
          <a:chExt cx="0" cy="0"/>
        </a:xfrm>
      </p:grpSpPr>
      <p:sp>
        <p:nvSpPr>
          <p:cNvPr id="524" name="Google Shape;524;p6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8"/>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F3F1FC"/>
            </a:gs>
            <a:gs pos="74000">
              <a:srgbClr val="BFCBD9"/>
            </a:gs>
            <a:gs pos="83000">
              <a:srgbClr val="BFCBD9"/>
            </a:gs>
            <a:gs pos="100000">
              <a:srgbClr val="BFCBD9"/>
            </a:gs>
          </a:gsLst>
          <a:lin ang="2700000" scaled="1"/>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3A74B8-EF64-4578-9A72-98E8B3A3A10E}"/>
              </a:ext>
            </a:extLst>
          </p:cNvPr>
          <p:cNvSpPr/>
          <p:nvPr/>
        </p:nvSpPr>
        <p:spPr>
          <a:xfrm>
            <a:off x="0" y="0"/>
            <a:ext cx="9144000" cy="5143500"/>
          </a:xfrm>
          <a:prstGeom prst="rect">
            <a:avLst/>
          </a:prstGeom>
          <a:gradFill>
            <a:gsLst>
              <a:gs pos="0">
                <a:srgbClr val="F3F1FC"/>
              </a:gs>
              <a:gs pos="74000">
                <a:srgbClr val="BFCBD9"/>
              </a:gs>
              <a:gs pos="83000">
                <a:srgbClr val="BFCBD9"/>
              </a:gs>
              <a:gs pos="100000">
                <a:srgbClr val="BFCB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Rectangle 13">
            <a:extLst>
              <a:ext uri="{FF2B5EF4-FFF2-40B4-BE49-F238E27FC236}">
                <a16:creationId xmlns:a16="http://schemas.microsoft.com/office/drawing/2014/main" id="{2003261B-DE37-4912-AF5A-8E51A0F03535}"/>
              </a:ext>
            </a:extLst>
          </p:cNvPr>
          <p:cNvSpPr/>
          <p:nvPr/>
        </p:nvSpPr>
        <p:spPr>
          <a:xfrm>
            <a:off x="1304925" y="1085851"/>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Rectangle: Rounded Corners 12">
            <a:extLst>
              <a:ext uri="{FF2B5EF4-FFF2-40B4-BE49-F238E27FC236}">
                <a16:creationId xmlns:a16="http://schemas.microsoft.com/office/drawing/2014/main" id="{63EA7C3A-9E97-4FD9-9258-90A2A701B48E}"/>
              </a:ext>
            </a:extLst>
          </p:cNvPr>
          <p:cNvSpPr/>
          <p:nvPr/>
        </p:nvSpPr>
        <p:spPr>
          <a:xfrm>
            <a:off x="549276" y="549276"/>
            <a:ext cx="8045448" cy="4040188"/>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reeform: Shape 11">
            <a:extLst>
              <a:ext uri="{FF2B5EF4-FFF2-40B4-BE49-F238E27FC236}">
                <a16:creationId xmlns:a16="http://schemas.microsoft.com/office/drawing/2014/main" id="{FBDF1A8A-E8B1-4F56-8E05-BF95BE98DE5B}"/>
              </a:ext>
            </a:extLst>
          </p:cNvPr>
          <p:cNvSpPr/>
          <p:nvPr/>
        </p:nvSpPr>
        <p:spPr>
          <a:xfrm>
            <a:off x="549276" y="549274"/>
            <a:ext cx="8045448" cy="2022476"/>
          </a:xfrm>
          <a:custGeom>
            <a:avLst/>
            <a:gdLst>
              <a:gd name="connsiteX0" fmla="*/ 95348 w 10727264"/>
              <a:gd name="connsiteY0" fmla="*/ 0 h 2696634"/>
              <a:gd name="connsiteX1" fmla="*/ 10631916 w 10727264"/>
              <a:gd name="connsiteY1" fmla="*/ 0 h 2696634"/>
              <a:gd name="connsiteX2" fmla="*/ 10727264 w 10727264"/>
              <a:gd name="connsiteY2" fmla="*/ 95348 h 2696634"/>
              <a:gd name="connsiteX3" fmla="*/ 10727264 w 10727264"/>
              <a:gd name="connsiteY3" fmla="*/ 2696634 h 2696634"/>
              <a:gd name="connsiteX4" fmla="*/ 0 w 10727264"/>
              <a:gd name="connsiteY4" fmla="*/ 2696634 h 2696634"/>
              <a:gd name="connsiteX5" fmla="*/ 0 w 10727264"/>
              <a:gd name="connsiteY5" fmla="*/ 95348 h 2696634"/>
              <a:gd name="connsiteX6" fmla="*/ 95348 w 10727264"/>
              <a:gd name="connsiteY6" fmla="*/ 0 h 269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7264" h="2696634">
                <a:moveTo>
                  <a:pt x="95348" y="0"/>
                </a:moveTo>
                <a:lnTo>
                  <a:pt x="10631916" y="0"/>
                </a:lnTo>
                <a:cubicBezTo>
                  <a:pt x="10684575" y="0"/>
                  <a:pt x="10727264" y="42689"/>
                  <a:pt x="10727264" y="95348"/>
                </a:cubicBezTo>
                <a:lnTo>
                  <a:pt x="10727264" y="2696634"/>
                </a:lnTo>
                <a:lnTo>
                  <a:pt x="0" y="2696634"/>
                </a:lnTo>
                <a:lnTo>
                  <a:pt x="0" y="95348"/>
                </a:lnTo>
                <a:cubicBezTo>
                  <a:pt x="0" y="42689"/>
                  <a:pt x="42689" y="0"/>
                  <a:pt x="9534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p:nvPr>
        </p:nvSpPr>
        <p:spPr>
          <a:xfrm>
            <a:off x="1143000" y="665162"/>
            <a:ext cx="6858000" cy="1790700"/>
          </a:xfrm>
        </p:spPr>
        <p:txBody>
          <a:bodyPr anchor="b"/>
          <a:lstStyle>
            <a:lvl1pPr algn="ctr">
              <a:defRPr sz="60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43000" y="2871544"/>
            <a:ext cx="6858000" cy="531976"/>
          </a:xfrm>
          <a:prstGeom prst="rect">
            <a:avLst/>
          </a:prstGeom>
        </p:spPr>
        <p:txBody>
          <a:bodyPr anchor="ctr">
            <a:normAutofit/>
          </a:bodyPr>
          <a:lstStyle>
            <a:lvl1pPr marL="0" indent="0" algn="ctr">
              <a:buNone/>
              <a:defRPr sz="2700" cap="all" baseline="0">
                <a:solidFill>
                  <a:srgbClr val="4C8BFD"/>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5D686E"/>
                </a:solidFill>
              </a:defRPr>
            </a:lvl1p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a:xfrm>
            <a:off x="5429250" y="4834955"/>
            <a:ext cx="3086100" cy="274637"/>
          </a:xfrm>
        </p:spPr>
        <p:txBody>
          <a:bodyPr/>
          <a:lstStyle>
            <a:lvl1pPr algn="r">
              <a:defRPr>
                <a:solidFill>
                  <a:srgbClr val="5D686E"/>
                </a:solidFill>
              </a:defRPr>
            </a:lvl1pPr>
          </a:lstStyle>
          <a:p>
            <a:endParaRPr kumimoji="0" lang="en-US"/>
          </a:p>
        </p:txBody>
      </p:sp>
    </p:spTree>
    <p:extLst>
      <p:ext uri="{BB962C8B-B14F-4D97-AF65-F5344CB8AC3E}">
        <p14:creationId xmlns:p14="http://schemas.microsoft.com/office/powerpoint/2010/main" val="872500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2617-F728-4345-9B63-C0B5F79DAA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F96419-4C10-4573-9A34-A9E44962CF90}"/>
              </a:ext>
            </a:extLst>
          </p:cNvPr>
          <p:cNvSpPr>
            <a:spLocks noGrp="1"/>
          </p:cNvSpPr>
          <p:nvPr>
            <p:ph type="dt" sz="half" idx="10"/>
          </p:nvPr>
        </p:nvSpPr>
        <p:spPr/>
        <p:txBody>
          <a:bodyPr/>
          <a:lstStyle/>
          <a:p>
            <a:fld id="{9D21D778-B565-4D7E-94D7-64010A445B68}" type="datetimeFigureOut">
              <a:rPr lang="en-US" smtClean="0"/>
              <a:pPr/>
              <a:t>6/12/2025</a:t>
            </a:fld>
            <a:endParaRPr lang="en-US"/>
          </a:p>
        </p:txBody>
      </p:sp>
      <p:sp>
        <p:nvSpPr>
          <p:cNvPr id="4" name="Footer Placeholder 3">
            <a:extLst>
              <a:ext uri="{FF2B5EF4-FFF2-40B4-BE49-F238E27FC236}">
                <a16:creationId xmlns:a16="http://schemas.microsoft.com/office/drawing/2014/main" id="{521271FF-57D3-46C2-B896-B112906AEFCF}"/>
              </a:ext>
            </a:extLst>
          </p:cNvPr>
          <p:cNvSpPr>
            <a:spLocks noGrp="1"/>
          </p:cNvSpPr>
          <p:nvPr>
            <p:ph type="ftr" sz="quarter" idx="11"/>
          </p:nvPr>
        </p:nvSpPr>
        <p:spPr/>
        <p:txBody>
          <a:bodyPr/>
          <a:lstStyle>
            <a:lvl1pPr algn="ctr">
              <a:defRPr/>
            </a:lvl1pPr>
          </a:lstStyle>
          <a:p>
            <a:endParaRPr kumimoji="0" lang="en-US"/>
          </a:p>
        </p:txBody>
      </p:sp>
      <p:sp>
        <p:nvSpPr>
          <p:cNvPr id="5" name="Slide Number Placeholder 4">
            <a:extLst>
              <a:ext uri="{FF2B5EF4-FFF2-40B4-BE49-F238E27FC236}">
                <a16:creationId xmlns:a16="http://schemas.microsoft.com/office/drawing/2014/main" id="{CD73037F-AC0A-45F2-9BE0-E2564EE61564}"/>
              </a:ext>
            </a:extLst>
          </p:cNvPr>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
        <p:nvSpPr>
          <p:cNvPr id="8" name="Text Placeholder 7">
            <a:extLst>
              <a:ext uri="{FF2B5EF4-FFF2-40B4-BE49-F238E27FC236}">
                <a16:creationId xmlns:a16="http://schemas.microsoft.com/office/drawing/2014/main" id="{767351E8-B1DF-47F2-BEAE-438019E48A72}"/>
              </a:ext>
            </a:extLst>
          </p:cNvPr>
          <p:cNvSpPr>
            <a:spLocks noGrp="1"/>
          </p:cNvSpPr>
          <p:nvPr>
            <p:ph type="body" sz="quarter" idx="13"/>
          </p:nvPr>
        </p:nvSpPr>
        <p:spPr>
          <a:xfrm>
            <a:off x="628650" y="1533526"/>
            <a:ext cx="7886700" cy="3246119"/>
          </a:xfrm>
          <a:prstGeom prst="rect">
            <a:avLst/>
          </a:prstGeom>
        </p:spPr>
        <p:txBody>
          <a:bodyPr/>
          <a:lstStyle>
            <a:lvl1pPr>
              <a:spcAft>
                <a:spcPts val="900"/>
              </a:spcAft>
              <a:defRPr/>
            </a:lvl1pPr>
            <a:lvl2pPr>
              <a:spcAft>
                <a:spcPts val="900"/>
              </a:spcAft>
              <a:defRPr/>
            </a:lvl2pPr>
            <a:lvl3pPr>
              <a:spcAft>
                <a:spcPts val="900"/>
              </a:spcAft>
              <a:defRPr/>
            </a:lvl3pPr>
            <a:lvl4pPr>
              <a:spcAft>
                <a:spcPts val="900"/>
              </a:spcAft>
              <a:defRPr/>
            </a:lvl4pPr>
            <a:lvl5pPr>
              <a:spcAft>
                <a:spcPts val="9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1709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2"/>
            <a:ext cx="7886700" cy="2139950"/>
          </a:xfrm>
        </p:spPr>
        <p:txBody>
          <a:bodyPr anchor="b"/>
          <a:lstStyle>
            <a:lvl1pPr>
              <a:defRPr sz="6000">
                <a:solidFill>
                  <a:srgbClr val="5D686E"/>
                </a:solidFill>
              </a:defRPr>
            </a:lvl1pPr>
          </a:lstStyle>
          <a:p>
            <a:r>
              <a:rPr lang="en-US"/>
              <a:t>Click to edit Master title style</a:t>
            </a:r>
          </a:p>
        </p:txBody>
      </p:sp>
      <p:sp>
        <p:nvSpPr>
          <p:cNvPr id="3" name="Text Placeholder 2"/>
          <p:cNvSpPr>
            <a:spLocks noGrp="1"/>
          </p:cNvSpPr>
          <p:nvPr>
            <p:ph type="body" idx="1"/>
          </p:nvPr>
        </p:nvSpPr>
        <p:spPr>
          <a:xfrm>
            <a:off x="623888" y="3441702"/>
            <a:ext cx="7886700" cy="1125538"/>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lvl1pPr algn="ctr">
              <a:defRPr/>
            </a:lvl1p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42808200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a:p>
        </p:txBody>
      </p:sp>
    </p:spTree>
    <p:extLst>
      <p:ext uri="{BB962C8B-B14F-4D97-AF65-F5344CB8AC3E}">
        <p14:creationId xmlns:p14="http://schemas.microsoft.com/office/powerpoint/2010/main" val="18243147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40"/>
            <a:ext cx="7886700" cy="993775"/>
          </a:xfrm>
        </p:spPr>
        <p:txBody>
          <a:bodyPr/>
          <a:lstStyle/>
          <a:p>
            <a:r>
              <a:rPr lang="en-US"/>
              <a:t>Click to edit Master title style</a:t>
            </a:r>
          </a:p>
        </p:txBody>
      </p:sp>
      <p:sp>
        <p:nvSpPr>
          <p:cNvPr id="3" name="Text Placeholder 2"/>
          <p:cNvSpPr>
            <a:spLocks noGrp="1"/>
          </p:cNvSpPr>
          <p:nvPr>
            <p:ph type="body" idx="1"/>
          </p:nvPr>
        </p:nvSpPr>
        <p:spPr>
          <a:xfrm>
            <a:off x="630239" y="1260475"/>
            <a:ext cx="3868737"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9"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21D778-B565-4D7E-94D7-64010A445B68}"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lvl1pPr algn="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Tree>
    <p:extLst>
      <p:ext uri="{BB962C8B-B14F-4D97-AF65-F5344CB8AC3E}">
        <p14:creationId xmlns:p14="http://schemas.microsoft.com/office/powerpoint/2010/main" val="2679150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pic>
        <p:nvPicPr>
          <p:cNvPr id="48" name="Google Shape;48;p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cstate="print">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6" cstate="print">
              <a:alphaModFix amt="60000"/>
            </a:blip>
            <a:stretch>
              <a:fillRect/>
            </a:stretch>
          </p:blipFill>
          <p:spPr>
            <a:xfrm flipH="1">
              <a:off x="252562" y="222183"/>
              <a:ext cx="315473" cy="320824"/>
            </a:xfrm>
            <a:prstGeom prst="rect">
              <a:avLst/>
            </a:prstGeom>
            <a:noFill/>
            <a:ln>
              <a:noFill/>
            </a:ln>
          </p:spPr>
        </p:pic>
      </p:grpSp>
      <p:sp>
        <p:nvSpPr>
          <p:cNvPr id="54" name="Google Shape;5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rPr lang="en-US"/>
              <a:t>Click to edit Master title style</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9385813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rgbClr val="FFFFFF"/>
              </a:solidFill>
            </a:endParaRPr>
          </a:p>
        </p:txBody>
      </p:sp>
    </p:spTree>
    <p:extLst>
      <p:ext uri="{BB962C8B-B14F-4D97-AF65-F5344CB8AC3E}">
        <p14:creationId xmlns:p14="http://schemas.microsoft.com/office/powerpoint/2010/main" val="643911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545134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5"/>
            <a:ext cx="4629150" cy="3654425"/>
          </a:xfrm>
          <a:prstGeom prst="rect">
            <a:avLst/>
          </a:prstGeo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7416588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28650" y="1432561"/>
            <a:ext cx="7886700" cy="329228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a:p>
        </p:txBody>
      </p:sp>
    </p:spTree>
    <p:extLst>
      <p:ext uri="{BB962C8B-B14F-4D97-AF65-F5344CB8AC3E}">
        <p14:creationId xmlns:p14="http://schemas.microsoft.com/office/powerpoint/2010/main" val="14085483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640"/>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274640"/>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5310098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2364718"/>
            <a:ext cx="9144000" cy="414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5" y="2303794"/>
            <a:ext cx="5046133" cy="535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747216" y="4591049"/>
            <a:ext cx="3649589" cy="369332"/>
          </a:xfrm>
          <a:prstGeom prst="rect">
            <a:avLst/>
          </a:prstGeom>
          <a:noFill/>
        </p:spPr>
        <p:txBody>
          <a:bodyPr wrap="none" rtlCol="0" anchor="ctr">
            <a:spAutoFit/>
          </a:bodyPr>
          <a:lstStyle/>
          <a:p>
            <a:pPr algn="ctr"/>
            <a:r>
              <a:rPr lang="en-US" dirty="0">
                <a:solidFill>
                  <a:srgbClr val="A5CD00"/>
                </a:solidFill>
              </a:rPr>
              <a:t>T</a:t>
            </a:r>
            <a:r>
              <a:rPr lang="en-US" baseline="0" dirty="0">
                <a:solidFill>
                  <a:srgbClr val="A5CD00"/>
                </a:solidFill>
              </a:rPr>
              <a:t>he </a:t>
            </a:r>
            <a:r>
              <a:rPr lang="en-US" baseline="0">
                <a:solidFill>
                  <a:srgbClr val="A5CD00"/>
                </a:solidFill>
              </a:rPr>
              <a:t>free PowerPoint template </a:t>
            </a:r>
            <a:r>
              <a:rPr lang="en-US" baseline="0" dirty="0">
                <a:solidFill>
                  <a:srgbClr val="A5CD00"/>
                </a:solidFill>
              </a:rPr>
              <a:t>library</a:t>
            </a:r>
            <a:endParaRPr lang="en-US" dirty="0">
              <a:solidFill>
                <a:srgbClr val="A5CD00"/>
              </a:solidFill>
            </a:endParaRPr>
          </a:p>
        </p:txBody>
      </p:sp>
      <p:sp>
        <p:nvSpPr>
          <p:cNvPr id="8" name="TextBox 7"/>
          <p:cNvSpPr txBox="1"/>
          <p:nvPr userDrawn="1"/>
        </p:nvSpPr>
        <p:spPr>
          <a:xfrm>
            <a:off x="3459936" y="1974850"/>
            <a:ext cx="2224134"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9" name="Freeform 290"/>
          <p:cNvSpPr/>
          <p:nvPr userDrawn="1"/>
        </p:nvSpPr>
        <p:spPr>
          <a:xfrm>
            <a:off x="4977441" y="2029355"/>
            <a:ext cx="261456" cy="167993"/>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0419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sp>
        <p:nvSpPr>
          <p:cNvPr id="58" name="Google Shape;58;p9"/>
          <p:cNvSpPr txBox="1">
            <a:spLocks noGrp="1"/>
          </p:cNvSpPr>
          <p:nvPr>
            <p:ph type="title"/>
          </p:nvPr>
        </p:nvSpPr>
        <p:spPr>
          <a:xfrm flipH="1">
            <a:off x="5176550" y="1294100"/>
            <a:ext cx="3252300" cy="12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59" name="Google Shape;59;p9"/>
          <p:cNvSpPr txBox="1">
            <a:spLocks noGrp="1"/>
          </p:cNvSpPr>
          <p:nvPr>
            <p:ph type="subTitle" idx="1"/>
          </p:nvPr>
        </p:nvSpPr>
        <p:spPr>
          <a:xfrm flipH="1">
            <a:off x="5176550" y="2664600"/>
            <a:ext cx="3252300" cy="11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1D778-B565-4D7E-94D7-64010A445B68}"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lgn="ctr" eaLnBrk="1" latinLnBrk="0" hangingPunct="1"/>
            <a:fld id="{2C6B1FF6-39B9-40F5-8B67-33C6354A3D4F}" type="slidenum">
              <a:rPr kumimoji="0" lang="en-US" smtClean="0"/>
              <a:pPr algn="ctr" eaLnBrk="1" latinLnBrk="0" hangingPunct="1"/>
              <a:t>‹#›</a:t>
            </a:fld>
            <a:endParaRPr kumimoji="0" lang="en-US" dirty="0"/>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C6B1FF6-39B9-40F5-8B67-33C6354A3D4F}" type="slidenum">
              <a:rPr kumimoji="0" lang="en-US" smtClean="0"/>
              <a:pPr/>
              <a:t>‹#›</a:t>
            </a:fld>
            <a:endParaRPr kumimoji="0" lang="en-US" dirty="0">
              <a:solidFill>
                <a:srgbClr val="FFFFFF"/>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6/12/2025</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chemeClr val="accent1">
              <a:alpha val="30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txBox="1">
            <a:spLocks noGrp="1"/>
          </p:cNvSpPr>
          <p:nvPr>
            <p:ph type="title"/>
          </p:nvPr>
        </p:nvSpPr>
        <p:spPr>
          <a:xfrm>
            <a:off x="720000" y="3883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37.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hyperlink" Target="http://www.presentationgo.com/"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6.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 id="2147483733" r:id="rId59"/>
    <p:sldLayoutId id="2147483734" r:id="rId60"/>
    <p:sldLayoutId id="2147483735" r:id="rId6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19"/>
        <p:cNvGrpSpPr/>
        <p:nvPr/>
      </p:nvGrpSpPr>
      <p:grpSpPr>
        <a:xfrm>
          <a:off x="0" y="0"/>
          <a:ext cx="0" cy="0"/>
          <a:chOff x="0" y="0"/>
          <a:chExt cx="0" cy="0"/>
        </a:xfrm>
      </p:grpSpPr>
      <p:sp>
        <p:nvSpPr>
          <p:cNvPr id="520" name="Google Shape;520;p6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21" name="Google Shape;521;p6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37" r:id="rId1"/>
    <p:sldLayoutId id="214748373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25"/>
        <p:cNvGrpSpPr/>
        <p:nvPr/>
      </p:nvGrpSpPr>
      <p:grpSpPr>
        <a:xfrm>
          <a:off x="0" y="0"/>
          <a:ext cx="0" cy="0"/>
          <a:chOff x="0" y="0"/>
          <a:chExt cx="0" cy="0"/>
        </a:xfrm>
      </p:grpSpPr>
      <p:sp>
        <p:nvSpPr>
          <p:cNvPr id="526" name="Google Shape;526;p6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7" name="Google Shape;527;p6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40"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3F1FC"/>
            </a:gs>
            <a:gs pos="74000">
              <a:srgbClr val="BFCBD9"/>
            </a:gs>
            <a:gs pos="83000">
              <a:srgbClr val="BFCBD9"/>
            </a:gs>
            <a:gs pos="100000">
              <a:srgbClr val="BFCBD9"/>
            </a:gs>
          </a:gsLst>
          <a:lin ang="2700000" scaled="1"/>
          <a:tileRect/>
        </a:gra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BCEAB2-FBDF-46DE-8DD3-07B5136284FA}"/>
              </a:ext>
            </a:extLst>
          </p:cNvPr>
          <p:cNvSpPr/>
          <p:nvPr/>
        </p:nvSpPr>
        <p:spPr>
          <a:xfrm>
            <a:off x="1371600" y="1171576"/>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Rectangle: Rounded Corners 22">
            <a:extLst>
              <a:ext uri="{FF2B5EF4-FFF2-40B4-BE49-F238E27FC236}">
                <a16:creationId xmlns:a16="http://schemas.microsoft.com/office/drawing/2014/main" id="{27E6ECE6-8137-4F41-A6F0-DC9623651236}"/>
              </a:ext>
            </a:extLst>
          </p:cNvPr>
          <p:cNvSpPr/>
          <p:nvPr/>
        </p:nvSpPr>
        <p:spPr>
          <a:xfrm>
            <a:off x="356109" y="356108"/>
            <a:ext cx="8431785" cy="4431285"/>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Freeform: Shape 29">
            <a:extLst>
              <a:ext uri="{FF2B5EF4-FFF2-40B4-BE49-F238E27FC236}">
                <a16:creationId xmlns:a16="http://schemas.microsoft.com/office/drawing/2014/main" id="{912DC555-B169-430C-85D9-8F1BCAF97743}"/>
              </a:ext>
            </a:extLst>
          </p:cNvPr>
          <p:cNvSpPr/>
          <p:nvPr/>
        </p:nvSpPr>
        <p:spPr>
          <a:xfrm>
            <a:off x="356109" y="354286"/>
            <a:ext cx="8431785" cy="1023223"/>
          </a:xfrm>
          <a:custGeom>
            <a:avLst/>
            <a:gdLst>
              <a:gd name="connsiteX0" fmla="*/ 104578 w 11242380"/>
              <a:gd name="connsiteY0" fmla="*/ 0 h 1364297"/>
              <a:gd name="connsiteX1" fmla="*/ 11137802 w 11242380"/>
              <a:gd name="connsiteY1" fmla="*/ 0 h 1364297"/>
              <a:gd name="connsiteX2" fmla="*/ 11242380 w 11242380"/>
              <a:gd name="connsiteY2" fmla="*/ 104578 h 1364297"/>
              <a:gd name="connsiteX3" fmla="*/ 11242380 w 11242380"/>
              <a:gd name="connsiteY3" fmla="*/ 1364297 h 1364297"/>
              <a:gd name="connsiteX4" fmla="*/ 0 w 11242380"/>
              <a:gd name="connsiteY4" fmla="*/ 1364297 h 1364297"/>
              <a:gd name="connsiteX5" fmla="*/ 0 w 11242380"/>
              <a:gd name="connsiteY5" fmla="*/ 104578 h 1364297"/>
              <a:gd name="connsiteX6" fmla="*/ 104578 w 11242380"/>
              <a:gd name="connsiteY6" fmla="*/ 0 h 136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380" h="1364297">
                <a:moveTo>
                  <a:pt x="104578" y="0"/>
                </a:moveTo>
                <a:lnTo>
                  <a:pt x="11137802" y="0"/>
                </a:lnTo>
                <a:cubicBezTo>
                  <a:pt x="11195559" y="0"/>
                  <a:pt x="11242380" y="46821"/>
                  <a:pt x="11242380" y="104578"/>
                </a:cubicBezTo>
                <a:lnTo>
                  <a:pt x="11242380" y="1364297"/>
                </a:lnTo>
                <a:lnTo>
                  <a:pt x="0" y="1364297"/>
                </a:lnTo>
                <a:lnTo>
                  <a:pt x="0" y="104578"/>
                </a:lnTo>
                <a:cubicBezTo>
                  <a:pt x="0" y="46821"/>
                  <a:pt x="46821" y="0"/>
                  <a:pt x="10457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350"/>
          </a:p>
        </p:txBody>
      </p:sp>
      <p:sp>
        <p:nvSpPr>
          <p:cNvPr id="3" name="Text Placeholder 2"/>
          <p:cNvSpPr>
            <a:spLocks noGrp="1"/>
          </p:cNvSpPr>
          <p:nvPr>
            <p:ph type="body" idx="1"/>
          </p:nvPr>
        </p:nvSpPr>
        <p:spPr>
          <a:xfrm>
            <a:off x="628650" y="1533523"/>
            <a:ext cx="7886700" cy="324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r>
              <a:rPr lang="en-US"/>
              <a:t>Your Date Here</a:t>
            </a:r>
          </a:p>
        </p:txBody>
      </p:sp>
      <p:sp>
        <p:nvSpPr>
          <p:cNvPr id="5" name="Footer Placeholder 4"/>
          <p:cNvSpPr>
            <a:spLocks noGrp="1"/>
          </p:cNvSpPr>
          <p:nvPr>
            <p:ph type="ftr" sz="quarter" idx="3"/>
          </p:nvPr>
        </p:nvSpPr>
        <p:spPr>
          <a:xfrm>
            <a:off x="3028950" y="4834955"/>
            <a:ext cx="3086100" cy="274637"/>
          </a:xfrm>
          <a:prstGeom prst="rect">
            <a:avLst/>
          </a:prstGeom>
        </p:spPr>
        <p:txBody>
          <a:bodyPr vert="horz" lIns="91440" tIns="45720" rIns="91440" bIns="45720" rtlCol="0" anchor="ctr"/>
          <a:lstStyle>
            <a:lvl1pPr algn="ctr">
              <a:defRPr lang="en-US" sz="1200" smtClean="0">
                <a:solidFill>
                  <a:srgbClr val="5D686E"/>
                </a:solidFill>
              </a:defRPr>
            </a:lvl1pPr>
          </a:lstStyle>
          <a:p>
            <a:r>
              <a:rPr lang="en-US"/>
              <a:t>Your Footer Here</a:t>
            </a:r>
          </a:p>
        </p:txBody>
      </p:sp>
      <p:sp>
        <p:nvSpPr>
          <p:cNvPr id="6" name="Slide Number Placeholder 5"/>
          <p:cNvSpPr>
            <a:spLocks noGrp="1"/>
          </p:cNvSpPr>
          <p:nvPr>
            <p:ph type="sldNum" sz="quarter" idx="4"/>
          </p:nvPr>
        </p:nvSpPr>
        <p:spPr>
          <a:xfrm>
            <a:off x="64579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pPr algn="r"/>
            <a:fld id="{1C0DB9A4-7C00-41BB-B303-4E91C20728DD}" type="slidenum">
              <a:rPr lang="en-US" smtClean="0"/>
              <a:pPr algn="r"/>
              <a:t>‹#›</a:t>
            </a:fld>
            <a:endParaRPr lang="en-US"/>
          </a:p>
        </p:txBody>
      </p:sp>
      <p:sp>
        <p:nvSpPr>
          <p:cNvPr id="2" name="Title Placeholder 1"/>
          <p:cNvSpPr>
            <a:spLocks noGrp="1"/>
          </p:cNvSpPr>
          <p:nvPr>
            <p:ph type="title"/>
          </p:nvPr>
        </p:nvSpPr>
        <p:spPr>
          <a:xfrm>
            <a:off x="628650" y="363856"/>
            <a:ext cx="7886700" cy="1013652"/>
          </a:xfrm>
          <a:prstGeom prst="rect">
            <a:avLst/>
          </a:prstGeom>
        </p:spPr>
        <p:txBody>
          <a:bodyPr vert="horz" lIns="91440" tIns="45720" rIns="91440" bIns="45720" rtlCol="0" anchor="ctr">
            <a:normAutofit/>
          </a:bodyPr>
          <a:lstStyle/>
          <a:p>
            <a:r>
              <a:rPr lang="en-US"/>
              <a:t>Click to edit Master title style</a:t>
            </a:r>
          </a:p>
        </p:txBody>
      </p:sp>
      <p:sp>
        <p:nvSpPr>
          <p:cNvPr id="16" name="Rectangle 15">
            <a:extLst>
              <a:ext uri="{FF2B5EF4-FFF2-40B4-BE49-F238E27FC236}">
                <a16:creationId xmlns:a16="http://schemas.microsoft.com/office/drawing/2014/main" id="{050A3E62-9D04-42CF-968F-5F6E2C124DB8}"/>
              </a:ext>
            </a:extLst>
          </p:cNvPr>
          <p:cNvSpPr/>
          <p:nvPr/>
        </p:nvSpPr>
        <p:spPr>
          <a:xfrm>
            <a:off x="-88899" y="5219701"/>
            <a:ext cx="156485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4" tooltip="PresentationGo!"/>
              </a:rPr>
              <a:t>presentationgo.com</a:t>
            </a:r>
            <a:endParaRPr lang="en-US" sz="1100" dirty="0"/>
          </a:p>
        </p:txBody>
      </p:sp>
      <p:grpSp>
        <p:nvGrpSpPr>
          <p:cNvPr id="7" name="Group 16">
            <a:extLst>
              <a:ext uri="{FF2B5EF4-FFF2-40B4-BE49-F238E27FC236}">
                <a16:creationId xmlns:a16="http://schemas.microsoft.com/office/drawing/2014/main" id="{B356D5FC-88A6-4DDA-911C-2AF338BB6929}"/>
              </a:ext>
            </a:extLst>
          </p:cNvPr>
          <p:cNvGrpSpPr/>
          <p:nvPr/>
        </p:nvGrpSpPr>
        <p:grpSpPr>
          <a:xfrm>
            <a:off x="-1654908" y="-55353"/>
            <a:ext cx="1556359" cy="520664"/>
            <a:chOff x="-2096383" y="21447"/>
            <a:chExt cx="1556359" cy="694218"/>
          </a:xfrm>
        </p:grpSpPr>
        <p:sp>
          <p:nvSpPr>
            <p:cNvPr id="18" name="TextBox 17">
              <a:extLst>
                <a:ext uri="{FF2B5EF4-FFF2-40B4-BE49-F238E27FC236}">
                  <a16:creationId xmlns:a16="http://schemas.microsoft.com/office/drawing/2014/main" id="{52DEBD7C-F558-4D4F-8E49-929D46967D92}"/>
                </a:ext>
              </a:extLst>
            </p:cNvPr>
            <p:cNvSpPr txBox="1"/>
            <p:nvPr userDrawn="1"/>
          </p:nvSpPr>
          <p:spPr>
            <a:xfrm>
              <a:off x="-2096383" y="21447"/>
              <a:ext cx="369012"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9" name="TextBox 18">
              <a:extLst>
                <a:ext uri="{FF2B5EF4-FFF2-40B4-BE49-F238E27FC236}">
                  <a16:creationId xmlns:a16="http://schemas.microsoft.com/office/drawing/2014/main" id="{8C9E32DC-7D1B-4F0A-8A94-9976C83581EE}"/>
                </a:ext>
              </a:extLst>
            </p:cNvPr>
            <p:cNvSpPr txBox="1"/>
            <p:nvPr userDrawn="1"/>
          </p:nvSpPr>
          <p:spPr>
            <a:xfrm>
              <a:off x="-1002010" y="387370"/>
              <a:ext cx="461986"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20" name="Picture 19">
              <a:extLst>
                <a:ext uri="{FF2B5EF4-FFF2-40B4-BE49-F238E27FC236}">
                  <a16:creationId xmlns:a16="http://schemas.microsoft.com/office/drawing/2014/main" id="{CDF23B40-7BE1-43AB-84F8-8890236A61DB}"/>
                </a:ext>
              </a:extLst>
            </p:cNvPr>
            <p:cNvPicPr>
              <a:picLocks noChangeAspect="1"/>
            </p:cNvPicPr>
            <p:nvPr userDrawn="1"/>
          </p:nvPicPr>
          <p:blipFill>
            <a:blip r:embed="rId15" cstate="print"/>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37151270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txStyles>
    <p:titleStyle>
      <a:lvl1pPr algn="l" defTabSz="914378" rtl="0" eaLnBrk="1" latinLnBrk="0" hangingPunct="1">
        <a:lnSpc>
          <a:spcPct val="90000"/>
        </a:lnSpc>
        <a:spcBef>
          <a:spcPct val="0"/>
        </a:spcBef>
        <a:buNone/>
        <a:defRPr sz="4050" kern="1200" cap="all" baseline="0">
          <a:solidFill>
            <a:schemeClr val="bg1"/>
          </a:solidFill>
          <a:latin typeface="+mn-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rgbClr val="5D686E"/>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rgbClr val="5D686E"/>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rgbClr val="5D686E"/>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97E942A-26CB-4FC8-A61F-ED7BAF06B75B}" type="datetimeFigureOut">
              <a:rPr lang="en-US" smtClean="0"/>
              <a:pPr/>
              <a:t>6/12/2025</a:t>
            </a:fld>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pPr/>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r>
              <a:rPr lang="en-US"/>
              <a:t>Χειμώνας 2011</a:t>
            </a:r>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r>
              <a:rPr lang="en-IN"/>
              <a:t>CS-409: </a:t>
            </a:r>
            <a:r>
              <a:rPr lang="el-GR"/>
              <a:t>Αντικειμενοστρεφής Προγραμματισμος</a:t>
            </a: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9.png"/><Relationship Id="rId1" Type="http://schemas.openxmlformats.org/officeDocument/2006/relationships/slideLayout" Target="../slideLayouts/slideLayout84.xml"/><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9.png"/><Relationship Id="rId1" Type="http://schemas.openxmlformats.org/officeDocument/2006/relationships/slideLayout" Target="../slideLayouts/slideLayout84.xml"/><Relationship Id="rId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84.xml"/><Relationship Id="rId4" Type="http://schemas.openxmlformats.org/officeDocument/2006/relationships/image" Target="../media/image48.jpg"/></Relationships>
</file>

<file path=ppt/slides/_rels/slide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Shape 1">
            <a:extLst>
              <a:ext uri="{FF2B5EF4-FFF2-40B4-BE49-F238E27FC236}">
                <a16:creationId xmlns:a16="http://schemas.microsoft.com/office/drawing/2014/main" id="{82D4C1CC-2E5D-7C38-E0B9-5305677B8B63}"/>
              </a:ext>
            </a:extLst>
          </p:cNvPr>
          <p:cNvSpPr txBox="1"/>
          <p:nvPr/>
        </p:nvSpPr>
        <p:spPr>
          <a:xfrm>
            <a:off x="209346" y="267494"/>
            <a:ext cx="8749718" cy="1512000"/>
          </a:xfrm>
          <a:prstGeom prst="rect">
            <a:avLst/>
          </a:prstGeom>
          <a:noFill/>
          <a:ln>
            <a:noFill/>
          </a:ln>
        </p:spPr>
        <p:txBody>
          <a:bodyPr lIns="90000" tIns="45000" rIns="90000" bIns="45000" anchor="t">
            <a:noAutofit/>
          </a:bodyPr>
          <a:lstStyle/>
          <a:p>
            <a:pPr>
              <a:lnSpc>
                <a:spcPct val="100000"/>
              </a:lnSpc>
            </a:pPr>
            <a:r>
              <a:rPr lang="en-US" sz="2800" b="1" spc="-100" dirty="0">
                <a:solidFill>
                  <a:schemeClr val="tx2"/>
                </a:solidFill>
                <a:latin typeface="Bebas Neue"/>
                <a:ea typeface="+mj-ea"/>
                <a:cs typeface="+mj-cs"/>
              </a:rPr>
              <a:t>Senior Design Project</a:t>
            </a:r>
          </a:p>
          <a:p>
            <a:pPr algn="l"/>
            <a:r>
              <a:rPr lang="en-US" sz="2800" b="1" cap="all" spc="-100" dirty="0">
                <a:solidFill>
                  <a:schemeClr val="tx2"/>
                </a:solidFill>
                <a:latin typeface="Bebas Neue"/>
                <a:ea typeface="+mj-ea"/>
                <a:cs typeface="+mj-cs"/>
              </a:rPr>
              <a:t>END-Term </a:t>
            </a:r>
            <a:r>
              <a:rPr lang="en-US" sz="2800" b="1" spc="-100" dirty="0">
                <a:solidFill>
                  <a:schemeClr val="tx2"/>
                </a:solidFill>
                <a:latin typeface="Bebas Neue"/>
                <a:ea typeface="+mj-ea"/>
                <a:cs typeface="+mj-cs"/>
              </a:rPr>
              <a:t>Presentation</a:t>
            </a:r>
            <a:endParaRPr lang="en-IN" sz="1800" b="0" i="0" u="none" strike="noStrike" baseline="0" dirty="0">
              <a:solidFill>
                <a:srgbClr val="000000"/>
              </a:solidFill>
              <a:latin typeface="Arial" panose="020B0604020202020204" pitchFamily="34" charset="0"/>
            </a:endParaRPr>
          </a:p>
          <a:p>
            <a:pPr algn="ctr"/>
            <a:r>
              <a:rPr lang="en-US" sz="1600" b="1" i="0" u="none" strike="noStrike" baseline="0" dirty="0">
                <a:latin typeface="Bebas Neue" panose="020B0606020202050201" pitchFamily="34" charset="0"/>
              </a:rPr>
              <a:t>Enhanced Image Security through Hybrid Encryption using Simulated Annealing and Iterated Conditional Modes under Password Protection and Digital Signatures</a:t>
            </a:r>
            <a:endParaRPr lang="en-US" sz="3200" b="0" strike="noStrike" spc="-1" dirty="0">
              <a:latin typeface="Bebas Neue" panose="020B0606020202050201" pitchFamily="34" charset="0"/>
            </a:endParaRPr>
          </a:p>
        </p:txBody>
      </p:sp>
      <p:sp>
        <p:nvSpPr>
          <p:cNvPr id="10" name="TextShape 2">
            <a:extLst>
              <a:ext uri="{FF2B5EF4-FFF2-40B4-BE49-F238E27FC236}">
                <a16:creationId xmlns:a16="http://schemas.microsoft.com/office/drawing/2014/main" id="{B0B0F892-EE68-7A80-06F6-4030494F0226}"/>
              </a:ext>
            </a:extLst>
          </p:cNvPr>
          <p:cNvSpPr txBox="1"/>
          <p:nvPr/>
        </p:nvSpPr>
        <p:spPr>
          <a:xfrm>
            <a:off x="395536" y="2214726"/>
            <a:ext cx="6400440" cy="357024"/>
          </a:xfrm>
          <a:prstGeom prst="rect">
            <a:avLst/>
          </a:prstGeom>
          <a:noFill/>
          <a:ln>
            <a:noFill/>
          </a:ln>
        </p:spPr>
        <p:txBody>
          <a:bodyPr lIns="90000" tIns="0" rIns="90000" bIns="45000">
            <a:normAutofit fontScale="94000"/>
          </a:bodyPr>
          <a:lstStyle/>
          <a:p>
            <a:pPr marL="27360">
              <a:lnSpc>
                <a:spcPct val="100000"/>
              </a:lnSpc>
              <a:spcBef>
                <a:spcPts val="601"/>
              </a:spcBef>
            </a:pPr>
            <a:r>
              <a:rPr lang="en-IN" sz="1700" b="1" strike="noStrike" spc="-1" dirty="0">
                <a:solidFill>
                  <a:srgbClr val="0070C0"/>
                </a:solidFill>
                <a:latin typeface="Gill Sans MT"/>
              </a:rPr>
              <a:t>Supervised By</a:t>
            </a:r>
            <a:r>
              <a:rPr lang="en-IN" sz="1700" b="1" strike="noStrike" spc="-1" dirty="0">
                <a:solidFill>
                  <a:schemeClr val="tx2"/>
                </a:solidFill>
                <a:latin typeface="Gill Sans MT"/>
              </a:rPr>
              <a:t>:</a:t>
            </a:r>
            <a:r>
              <a:rPr lang="en-IN" sz="1700" spc="-1" dirty="0">
                <a:latin typeface="Arial"/>
              </a:rPr>
              <a:t> </a:t>
            </a:r>
            <a:r>
              <a:rPr lang="en-IN" sz="1700" b="1" strike="noStrike" spc="-1" dirty="0">
                <a:latin typeface="Gill Sans MT"/>
              </a:rPr>
              <a:t>Prof. Subash Chandra Tripathy</a:t>
            </a:r>
            <a:endParaRPr lang="en-IN" sz="1700" b="0" strike="noStrike" spc="-1" dirty="0">
              <a:latin typeface="Arial"/>
            </a:endParaRPr>
          </a:p>
        </p:txBody>
      </p:sp>
      <p:sp>
        <p:nvSpPr>
          <p:cNvPr id="11" name="CustomShape 3">
            <a:extLst>
              <a:ext uri="{FF2B5EF4-FFF2-40B4-BE49-F238E27FC236}">
                <a16:creationId xmlns:a16="http://schemas.microsoft.com/office/drawing/2014/main" id="{5910A98F-8942-535E-2810-525B5AFB6684}"/>
              </a:ext>
            </a:extLst>
          </p:cNvPr>
          <p:cNvSpPr/>
          <p:nvPr/>
        </p:nvSpPr>
        <p:spPr>
          <a:xfrm>
            <a:off x="395536" y="2581063"/>
            <a:ext cx="3672408" cy="307631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600" b="1" strike="noStrike" spc="-1" dirty="0">
                <a:solidFill>
                  <a:srgbClr val="0070C0"/>
                </a:solidFill>
                <a:latin typeface="Gill Sans MT"/>
              </a:rPr>
              <a:t>Group No.: </a:t>
            </a:r>
            <a:r>
              <a:rPr lang="en-IN" sz="1600" b="1" i="0" dirty="0">
                <a:effectLst/>
                <a:latin typeface="Gill Sans MT" panose="020B0502020104020203" pitchFamily="34" charset="0"/>
              </a:rPr>
              <a:t>R13</a:t>
            </a:r>
          </a:p>
          <a:p>
            <a:pPr>
              <a:lnSpc>
                <a:spcPct val="100000"/>
              </a:lnSpc>
            </a:pPr>
            <a:r>
              <a:rPr lang="en-IN" sz="1600" b="1" spc="-1" dirty="0">
                <a:latin typeface="Gill Sans MT" panose="020B0502020104020203" pitchFamily="34" charset="0"/>
              </a:rPr>
              <a:t>Amar Jyoti Nayak – </a:t>
            </a:r>
            <a:r>
              <a:rPr lang="en-IN" sz="1600" b="1" dirty="0">
                <a:effectLst/>
                <a:latin typeface="Gill Sans MT" panose="020B0502020104020203" pitchFamily="34" charset="0"/>
                <a:ea typeface="SimSun" panose="02010600030101010101" pitchFamily="2" charset="-122"/>
                <a:cs typeface="SimSun" panose="02010600030101010101" pitchFamily="2" charset="-122"/>
              </a:rPr>
              <a:t>2141014102 (Group Lead)</a:t>
            </a:r>
            <a:endParaRPr lang="en-IN" sz="1600" b="1" spc="-1" dirty="0">
              <a:latin typeface="Gill Sans MT" panose="020B0502020104020203" pitchFamily="34" charset="0"/>
            </a:endParaRPr>
          </a:p>
          <a:p>
            <a:pPr>
              <a:lnSpc>
                <a:spcPct val="100000"/>
              </a:lnSpc>
            </a:pPr>
            <a:r>
              <a:rPr lang="en-IN" sz="1600" b="1" dirty="0">
                <a:effectLst/>
                <a:latin typeface="Gill Sans MT" panose="020B0502020104020203" pitchFamily="34" charset="0"/>
                <a:ea typeface="SimSun" panose="02010600030101010101" pitchFamily="2" charset="-122"/>
                <a:cs typeface="SimSun" panose="02010600030101010101" pitchFamily="2" charset="-122"/>
              </a:rPr>
              <a:t>Abhishek Mitra </a:t>
            </a:r>
            <a:r>
              <a:rPr lang="en-IN" sz="1600" b="1" spc="-1" dirty="0">
                <a:latin typeface="Gill Sans MT" panose="020B0502020104020203" pitchFamily="34" charset="0"/>
                <a:ea typeface="SimSun" panose="02010600030101010101" pitchFamily="2" charset="-122"/>
                <a:cs typeface="SimSun" panose="02010600030101010101" pitchFamily="2" charset="-122"/>
              </a:rPr>
              <a:t>– </a:t>
            </a:r>
            <a:r>
              <a:rPr lang="en-IN" sz="1600" b="1" dirty="0">
                <a:effectLst/>
                <a:latin typeface="Gill Sans MT" panose="020B0502020104020203" pitchFamily="34" charset="0"/>
                <a:ea typeface="SimSun" panose="02010600030101010101" pitchFamily="2" charset="-122"/>
                <a:cs typeface="SimSun" panose="02010600030101010101" pitchFamily="2" charset="-122"/>
              </a:rPr>
              <a:t>2141013163</a:t>
            </a:r>
            <a:endParaRPr lang="en-IN" sz="1600" b="1" spc="-1" dirty="0">
              <a:latin typeface="Gill Sans MT" panose="020B0502020104020203" pitchFamily="34" charset="0"/>
              <a:ea typeface="SimSun" panose="02010600030101010101" pitchFamily="2" charset="-122"/>
              <a:cs typeface="SimSun" panose="02010600030101010101" pitchFamily="2" charset="-122"/>
            </a:endParaRPr>
          </a:p>
          <a:p>
            <a:pPr>
              <a:lnSpc>
                <a:spcPct val="100000"/>
              </a:lnSpc>
            </a:pPr>
            <a:r>
              <a:rPr lang="en-IN" sz="1600" b="1" dirty="0">
                <a:effectLst/>
                <a:latin typeface="Gill Sans MT" panose="020B0502020104020203" pitchFamily="34" charset="0"/>
                <a:ea typeface="SimSun" panose="02010600030101010101" pitchFamily="2" charset="-122"/>
                <a:cs typeface="SimSun" panose="02010600030101010101" pitchFamily="2" charset="-122"/>
              </a:rPr>
              <a:t>Ayusman Nayak </a:t>
            </a:r>
            <a:r>
              <a:rPr lang="en-IN" sz="1600" b="1" spc="-1" dirty="0">
                <a:latin typeface="Gill Sans MT" panose="020B0502020104020203" pitchFamily="34" charset="0"/>
                <a:ea typeface="SimSun" panose="02010600030101010101" pitchFamily="2" charset="-122"/>
                <a:cs typeface="SimSun" panose="02010600030101010101" pitchFamily="2" charset="-122"/>
              </a:rPr>
              <a:t>– </a:t>
            </a:r>
            <a:r>
              <a:rPr lang="en-IN" sz="1600" b="1" dirty="0">
                <a:effectLst/>
                <a:latin typeface="Gill Sans MT" panose="020B0502020104020203" pitchFamily="34" charset="0"/>
                <a:ea typeface="SimSun" panose="02010600030101010101" pitchFamily="2" charset="-122"/>
                <a:cs typeface="SimSun" panose="02010600030101010101" pitchFamily="2" charset="-122"/>
              </a:rPr>
              <a:t>2141014105</a:t>
            </a:r>
            <a:endParaRPr lang="en-IN" sz="1600" b="1" spc="-1" dirty="0">
              <a:latin typeface="Gill Sans MT" panose="020B0502020104020203" pitchFamily="34" charset="0"/>
              <a:ea typeface="SimSun" panose="02010600030101010101" pitchFamily="2" charset="-122"/>
              <a:cs typeface="SimSun" panose="02010600030101010101" pitchFamily="2" charset="-122"/>
            </a:endParaRPr>
          </a:p>
          <a:p>
            <a:pPr>
              <a:lnSpc>
                <a:spcPct val="100000"/>
              </a:lnSpc>
            </a:pPr>
            <a:r>
              <a:rPr lang="en-IN" sz="1600" b="1" dirty="0">
                <a:effectLst/>
                <a:latin typeface="Gill Sans MT" panose="020B0502020104020203" pitchFamily="34" charset="0"/>
                <a:ea typeface="SimSun" panose="02010600030101010101" pitchFamily="2" charset="-122"/>
                <a:cs typeface="SimSun" panose="02010600030101010101" pitchFamily="2" charset="-122"/>
              </a:rPr>
              <a:t>Abhinav – 2141001002 </a:t>
            </a:r>
            <a:endParaRPr lang="en-IN" sz="1600" b="1" spc="-1" dirty="0">
              <a:latin typeface="Gill Sans MT" panose="020B0502020104020203" pitchFamily="34" charset="0"/>
            </a:endParaRPr>
          </a:p>
          <a:p>
            <a:pPr>
              <a:lnSpc>
                <a:spcPct val="100000"/>
              </a:lnSpc>
            </a:pPr>
            <a:endParaRPr lang="en-IN" sz="1400" b="0" strike="noStrike" spc="-1" dirty="0">
              <a:latin typeface="Arial"/>
            </a:endParaRPr>
          </a:p>
          <a:p>
            <a:pPr>
              <a:lnSpc>
                <a:spcPct val="100000"/>
              </a:lnSpc>
            </a:pPr>
            <a:endParaRPr lang="en-IN" sz="1400" b="0" strike="noStrike" spc="-1" dirty="0">
              <a:latin typeface="Arial"/>
            </a:endParaRPr>
          </a:p>
          <a:p>
            <a:pPr>
              <a:lnSpc>
                <a:spcPct val="100000"/>
              </a:lnSpc>
            </a:pPr>
            <a:endParaRPr lang="en-IN" sz="1400" b="0" strike="noStrike" spc="-1" dirty="0">
              <a:latin typeface="Arial"/>
            </a:endParaRPr>
          </a:p>
          <a:p>
            <a:pPr>
              <a:lnSpc>
                <a:spcPct val="100000"/>
              </a:lnSpc>
            </a:pPr>
            <a:endParaRPr lang="en-US" sz="1400" b="0" strike="noStrike" spc="-1" dirty="0">
              <a:latin typeface="Arial"/>
            </a:endParaRPr>
          </a:p>
          <a:p>
            <a:pPr>
              <a:lnSpc>
                <a:spcPct val="100000"/>
              </a:lnSpc>
            </a:pPr>
            <a:endParaRPr lang="en-US" sz="1400" spc="-1" dirty="0">
              <a:latin typeface="Arial"/>
            </a:endParaRPr>
          </a:p>
          <a:p>
            <a:pPr>
              <a:lnSpc>
                <a:spcPct val="100000"/>
              </a:lnSpc>
            </a:pPr>
            <a:endParaRPr lang="en-US" sz="1400" b="0" strike="noStrike" spc="-1" dirty="0">
              <a:latin typeface="Arial"/>
            </a:endParaRPr>
          </a:p>
          <a:p>
            <a:pPr>
              <a:lnSpc>
                <a:spcPct val="100000"/>
              </a:lnSpc>
            </a:pPr>
            <a:endParaRPr lang="en-IN" sz="1400" b="0" strike="noStrike" spc="-1" dirty="0">
              <a:latin typeface="Arial"/>
            </a:endParaRPr>
          </a:p>
        </p:txBody>
      </p:sp>
      <p:sp>
        <p:nvSpPr>
          <p:cNvPr id="12" name="CustomShape 4">
            <a:extLst>
              <a:ext uri="{FF2B5EF4-FFF2-40B4-BE49-F238E27FC236}">
                <a16:creationId xmlns:a16="http://schemas.microsoft.com/office/drawing/2014/main" id="{831B120F-A53D-876C-D12C-16B85F1E7308}"/>
              </a:ext>
            </a:extLst>
          </p:cNvPr>
          <p:cNvSpPr/>
          <p:nvPr/>
        </p:nvSpPr>
        <p:spPr>
          <a:xfrm>
            <a:off x="5004048" y="3944752"/>
            <a:ext cx="4016936" cy="82954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400" b="1" strike="noStrike" spc="-1" dirty="0">
                <a:solidFill>
                  <a:srgbClr val="0070C0"/>
                </a:solidFill>
                <a:latin typeface="Gill Sans MT"/>
              </a:rPr>
              <a:t>Department of Computer Sc. and Engineering</a:t>
            </a:r>
            <a:endParaRPr lang="en-IN" sz="1400" b="1" strike="noStrike" spc="-1" dirty="0">
              <a:solidFill>
                <a:srgbClr val="0070C0"/>
              </a:solidFill>
              <a:latin typeface="Arial"/>
            </a:endParaRPr>
          </a:p>
          <a:p>
            <a:pPr>
              <a:lnSpc>
                <a:spcPct val="100000"/>
              </a:lnSpc>
            </a:pPr>
            <a:r>
              <a:rPr lang="en-IN" sz="1200" b="1" strike="noStrike" spc="-1" dirty="0">
                <a:solidFill>
                  <a:srgbClr val="000000"/>
                </a:solidFill>
                <a:latin typeface="Gill Sans MT"/>
              </a:rPr>
              <a:t>Faculty of Engineering &amp; Technology (ITER)</a:t>
            </a:r>
            <a:endParaRPr lang="en-IN" sz="1200" b="0" strike="noStrike" spc="-1" dirty="0">
              <a:latin typeface="Arial"/>
            </a:endParaRPr>
          </a:p>
          <a:p>
            <a:pPr>
              <a:lnSpc>
                <a:spcPct val="100000"/>
              </a:lnSpc>
            </a:pPr>
            <a:r>
              <a:rPr lang="en-IN" sz="1100" b="1" strike="noStrike" spc="-1" dirty="0">
                <a:solidFill>
                  <a:srgbClr val="000000"/>
                </a:solidFill>
                <a:latin typeface="Gill Sans MT"/>
              </a:rPr>
              <a:t>Siksha ‘O’ </a:t>
            </a:r>
            <a:r>
              <a:rPr lang="en-IN" sz="1100" b="1" strike="noStrike" spc="-1" dirty="0" err="1">
                <a:solidFill>
                  <a:srgbClr val="000000"/>
                </a:solidFill>
                <a:latin typeface="Gill Sans MT"/>
              </a:rPr>
              <a:t>Anusandhan</a:t>
            </a:r>
            <a:r>
              <a:rPr lang="en-IN" sz="1100" b="1" strike="noStrike" spc="-1" dirty="0">
                <a:solidFill>
                  <a:srgbClr val="000000"/>
                </a:solidFill>
                <a:latin typeface="Gill Sans MT"/>
              </a:rPr>
              <a:t> (Deemed to be) University</a:t>
            </a:r>
            <a:r>
              <a:rPr lang="en-IN" sz="1100" b="0" strike="noStrike" spc="-1" dirty="0">
                <a:solidFill>
                  <a:srgbClr val="000000"/>
                </a:solidFill>
                <a:latin typeface="Gill Sans MT"/>
              </a:rPr>
              <a:t> </a:t>
            </a:r>
          </a:p>
          <a:p>
            <a:pPr>
              <a:lnSpc>
                <a:spcPct val="100000"/>
              </a:lnSpc>
            </a:pPr>
            <a:r>
              <a:rPr lang="en-IN" sz="1100" b="1" strike="noStrike" spc="-1" dirty="0">
                <a:solidFill>
                  <a:srgbClr val="000000"/>
                </a:solidFill>
                <a:latin typeface="Gill Sans MT"/>
              </a:rPr>
              <a:t>Bhubaneswar, Odisha</a:t>
            </a:r>
            <a:endParaRPr lang="en-IN" sz="1100" b="0" strike="noStrike" spc="-1" dirty="0">
              <a:latin typeface="Arial"/>
            </a:endParaRPr>
          </a:p>
        </p:txBody>
      </p:sp>
      <p:sp>
        <p:nvSpPr>
          <p:cNvPr id="13" name="TextShape 5">
            <a:extLst>
              <a:ext uri="{FF2B5EF4-FFF2-40B4-BE49-F238E27FC236}">
                <a16:creationId xmlns:a16="http://schemas.microsoft.com/office/drawing/2014/main" id="{66577F63-3C04-A5A9-9953-729A3CF0F853}"/>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a:t>
            </a:fld>
            <a:endParaRPr lang="en-IN" sz="1200" b="0" strike="noStrike" spc="-1">
              <a:latin typeface="Times New Roman"/>
            </a:endParaRPr>
          </a:p>
        </p:txBody>
      </p:sp>
      <p:sp>
        <p:nvSpPr>
          <p:cNvPr id="14" name="CustomShape 6">
            <a:extLst>
              <a:ext uri="{FF2B5EF4-FFF2-40B4-BE49-F238E27FC236}">
                <a16:creationId xmlns:a16="http://schemas.microsoft.com/office/drawing/2014/main" id="{85DD30D8-252D-477F-22BD-49C911903218}"/>
              </a:ext>
            </a:extLst>
          </p:cNvPr>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pic>
        <p:nvPicPr>
          <p:cNvPr id="15" name="Picture 3">
            <a:extLst>
              <a:ext uri="{FF2B5EF4-FFF2-40B4-BE49-F238E27FC236}">
                <a16:creationId xmlns:a16="http://schemas.microsoft.com/office/drawing/2014/main" id="{C2299844-8D54-ADFB-C76E-AB8B17B4117A}"/>
              </a:ext>
            </a:extLst>
          </p:cNvPr>
          <p:cNvPicPr/>
          <p:nvPr/>
        </p:nvPicPr>
        <p:blipFill>
          <a:blip r:embed="rId2" cstate="print"/>
          <a:stretch/>
        </p:blipFill>
        <p:spPr>
          <a:xfrm>
            <a:off x="8172400" y="357480"/>
            <a:ext cx="826880" cy="77411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CBA95-FC68-EA68-3B4D-2D0ADE7B5328}"/>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1FA30AA3-F81C-DAB4-F278-70C8FE18D45D}"/>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Background &amp; Related Work</a:t>
            </a:r>
          </a:p>
        </p:txBody>
      </p:sp>
      <p:sp>
        <p:nvSpPr>
          <p:cNvPr id="110" name="TextShape 2">
            <a:extLst>
              <a:ext uri="{FF2B5EF4-FFF2-40B4-BE49-F238E27FC236}">
                <a16:creationId xmlns:a16="http://schemas.microsoft.com/office/drawing/2014/main" id="{FC6BB3D9-E752-D5AD-DC50-A4F8FB591B80}"/>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Critical comparison/Improvements over existing solutions</a:t>
            </a:r>
          </a:p>
          <a:p>
            <a:pPr marL="342900" indent="-342900" algn="just">
              <a:lnSpc>
                <a:spcPct val="150000"/>
              </a:lnSpc>
              <a:buFont typeface="+mj-lt"/>
              <a:buAutoNum type="arabicPeriod"/>
            </a:pPr>
            <a:r>
              <a:rPr lang="en-US" sz="1600" b="1" dirty="0">
                <a:latin typeface="Gill Sans MT" panose="020B0502020104020203" pitchFamily="34" charset="0"/>
              </a:rPr>
              <a:t>Dual-Algorithm Approach</a:t>
            </a:r>
            <a:r>
              <a:rPr lang="en-US" sz="1600" dirty="0">
                <a:latin typeface="Gill Sans MT" panose="020B0502020104020203" pitchFamily="34" charset="0"/>
              </a:rPr>
              <a:t> We developed a combination of SA &amp; ICM techniques for optimized encryption [1]. Our method achieves balanced randomization and comprehensive neighborhood analysis.</a:t>
            </a:r>
          </a:p>
          <a:p>
            <a:pPr marL="342900" indent="-342900" algn="just">
              <a:lnSpc>
                <a:spcPct val="150000"/>
              </a:lnSpc>
              <a:buFont typeface="+mj-lt"/>
              <a:buAutoNum type="arabicPeriod"/>
            </a:pPr>
            <a:r>
              <a:rPr lang="en-US" sz="1600" b="1" dirty="0">
                <a:latin typeface="Gill Sans MT" panose="020B0502020104020203" pitchFamily="34" charset="0"/>
              </a:rPr>
              <a:t>Threshold-Based Sharing System</a:t>
            </a:r>
            <a:r>
              <a:rPr lang="en-US" sz="1600" dirty="0">
                <a:latin typeface="Gill Sans MT" panose="020B0502020104020203" pitchFamily="34" charset="0"/>
              </a:rPr>
              <a:t> Our system implements an efficient multi-share encryption model [3] that delivers superior handling of colored images.</a:t>
            </a:r>
          </a:p>
          <a:p>
            <a:pPr marL="342900" indent="-342900" algn="just">
              <a:lnSpc>
                <a:spcPct val="150000"/>
              </a:lnSpc>
              <a:buFont typeface="+mj-lt"/>
              <a:buAutoNum type="arabicPeriod"/>
            </a:pPr>
            <a:r>
              <a:rPr lang="en-US" sz="1600" b="1" dirty="0">
                <a:latin typeface="Gill Sans MT" panose="020B0502020104020203" pitchFamily="34" charset="0"/>
              </a:rPr>
              <a:t>Enhanced Security Layers</a:t>
            </a:r>
            <a:r>
              <a:rPr lang="en-US" sz="1600" dirty="0">
                <a:latin typeface="Gill Sans MT" panose="020B0502020104020203" pitchFamily="34" charset="0"/>
              </a:rPr>
              <a:t> We integrated AES password protection with a React-based UI [2] and implemented RSA digital signatures for robust verification.</a:t>
            </a:r>
          </a:p>
          <a:p>
            <a:pPr>
              <a:spcBef>
                <a:spcPts val="550"/>
              </a:spcBef>
              <a:buClr>
                <a:srgbClr val="3891A7"/>
              </a:buClr>
            </a:pPr>
            <a:endParaRPr lang="en-US" sz="1600" spc="-1" dirty="0">
              <a:solidFill>
                <a:srgbClr val="0070C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A3236401-AB19-9996-B943-3D9C0C8E13D9}"/>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10</a:t>
            </a:fld>
            <a:endParaRPr lang="en-IN" sz="1200" b="0" strike="noStrike" spc="-1">
              <a:latin typeface="Times New Roman"/>
            </a:endParaRPr>
          </a:p>
        </p:txBody>
      </p:sp>
      <p:pic>
        <p:nvPicPr>
          <p:cNvPr id="112" name="Picture 2">
            <a:extLst>
              <a:ext uri="{FF2B5EF4-FFF2-40B4-BE49-F238E27FC236}">
                <a16:creationId xmlns:a16="http://schemas.microsoft.com/office/drawing/2014/main" id="{A846FD4D-9269-AF5C-FB74-EC8EB4DFB34C}"/>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409875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8A786-9A24-ED9B-42FC-10DF49BE215A}"/>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4DB741D8-82D0-5DAD-B6CA-BF235EF924D3}"/>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Proposed Solution &amp; Architecture</a:t>
            </a:r>
          </a:p>
        </p:txBody>
      </p:sp>
      <p:sp>
        <p:nvSpPr>
          <p:cNvPr id="110" name="TextShape 2">
            <a:extLst>
              <a:ext uri="{FF2B5EF4-FFF2-40B4-BE49-F238E27FC236}">
                <a16:creationId xmlns:a16="http://schemas.microsoft.com/office/drawing/2014/main" id="{2522D05D-E158-D9AE-0337-C350D1445B06}"/>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Block Diagram/Workflow Diagram</a:t>
            </a:r>
          </a:p>
          <a:p>
            <a:pPr>
              <a:lnSpc>
                <a:spcPct val="150000"/>
              </a:lnSpc>
            </a:pPr>
            <a:endParaRPr lang="en-US" sz="1600" dirty="0">
              <a:latin typeface="Gill Sans MT" panose="020B0502020104020203" pitchFamily="34" charset="0"/>
            </a:endParaRPr>
          </a:p>
          <a:p>
            <a:pPr>
              <a:spcBef>
                <a:spcPts val="550"/>
              </a:spcBef>
              <a:buClr>
                <a:srgbClr val="3891A7"/>
              </a:buClr>
            </a:pPr>
            <a:endParaRPr lang="en-US" sz="1600" spc="-1" dirty="0">
              <a:solidFill>
                <a:srgbClr val="0070C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D0C5B978-911B-0526-232C-7E9AD98BCAD8}"/>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11</a:t>
            </a:fld>
            <a:endParaRPr lang="en-IN" sz="1200" b="0" strike="noStrike" spc="-1">
              <a:latin typeface="Times New Roman"/>
            </a:endParaRPr>
          </a:p>
        </p:txBody>
      </p:sp>
      <p:pic>
        <p:nvPicPr>
          <p:cNvPr id="112" name="Picture 2">
            <a:extLst>
              <a:ext uri="{FF2B5EF4-FFF2-40B4-BE49-F238E27FC236}">
                <a16:creationId xmlns:a16="http://schemas.microsoft.com/office/drawing/2014/main" id="{82BFCB0F-C984-9D3D-BFF9-AC6CB4A7B2A5}"/>
              </a:ext>
            </a:extLst>
          </p:cNvPr>
          <p:cNvPicPr/>
          <p:nvPr/>
        </p:nvPicPr>
        <p:blipFill>
          <a:blip r:embed="rId2" cstate="print"/>
          <a:stretch/>
        </p:blipFill>
        <p:spPr>
          <a:xfrm>
            <a:off x="8316416" y="0"/>
            <a:ext cx="827584" cy="771550"/>
          </a:xfrm>
          <a:prstGeom prst="rect">
            <a:avLst/>
          </a:prstGeom>
          <a:ln>
            <a:noFill/>
          </a:ln>
        </p:spPr>
      </p:pic>
      <p:pic>
        <p:nvPicPr>
          <p:cNvPr id="2" name="Picture 1">
            <a:extLst>
              <a:ext uri="{FF2B5EF4-FFF2-40B4-BE49-F238E27FC236}">
                <a16:creationId xmlns:a16="http://schemas.microsoft.com/office/drawing/2014/main" id="{62C5584D-F536-3017-898D-4A90BE6BFF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0928" y="1452473"/>
            <a:ext cx="4082144" cy="3452966"/>
          </a:xfrm>
          <a:prstGeom prst="rect">
            <a:avLst/>
          </a:prstGeom>
        </p:spPr>
      </p:pic>
    </p:spTree>
    <p:extLst>
      <p:ext uri="{BB962C8B-B14F-4D97-AF65-F5344CB8AC3E}">
        <p14:creationId xmlns:p14="http://schemas.microsoft.com/office/powerpoint/2010/main" val="77199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CF07D-1FFB-7E06-7DDF-3807E0D66115}"/>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92AE67F9-85D0-FBC3-3557-0F63AFDBB614}"/>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Proposed Solution &amp; Architecture</a:t>
            </a:r>
          </a:p>
        </p:txBody>
      </p:sp>
      <p:sp>
        <p:nvSpPr>
          <p:cNvPr id="110" name="TextShape 2">
            <a:extLst>
              <a:ext uri="{FF2B5EF4-FFF2-40B4-BE49-F238E27FC236}">
                <a16:creationId xmlns:a16="http://schemas.microsoft.com/office/drawing/2014/main" id="{86DED9FA-C2C9-50E7-5C35-29DA7F8D95BA}"/>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Key Components/Features</a:t>
            </a:r>
          </a:p>
          <a:p>
            <a:pPr marL="342900" lvl="0" indent="-342900" algn="just">
              <a:lnSpc>
                <a:spcPct val="150000"/>
              </a:lnSpc>
              <a:buFont typeface="+mj-lt"/>
              <a:buAutoNum type="arabicPeriod"/>
            </a:pPr>
            <a:r>
              <a:rPr lang="en-IN" sz="1600" b="1" dirty="0">
                <a:effectLst/>
                <a:latin typeface="Gill Sans MT" panose="020B0502020104020203" pitchFamily="34" charset="0"/>
                <a:ea typeface="SimSun" panose="02010600030101010101" pitchFamily="2" charset="-122"/>
                <a:cs typeface="SimSun" panose="02010600030101010101" pitchFamily="2" charset="-122"/>
              </a:rPr>
              <a:t>Simulated Annealing (SA): </a:t>
            </a:r>
            <a:r>
              <a:rPr lang="en-IN" sz="1600" dirty="0">
                <a:effectLst/>
                <a:latin typeface="Gill Sans MT" panose="020B0502020104020203" pitchFamily="34" charset="0"/>
                <a:ea typeface="SimSun" panose="02010600030101010101" pitchFamily="2" charset="-122"/>
                <a:cs typeface="SimSun" panose="02010600030101010101" pitchFamily="2" charset="-122"/>
              </a:rPr>
              <a:t>SA is used to optimize encryption by introducing controlled randomness. This helps in securing image data while maintaining computational efficiency.</a:t>
            </a:r>
          </a:p>
          <a:p>
            <a:pPr marL="342900" lvl="0" indent="-342900" algn="just">
              <a:lnSpc>
                <a:spcPct val="150000"/>
              </a:lnSpc>
              <a:buFont typeface="+mj-lt"/>
              <a:buAutoNum type="arabicPeriod"/>
            </a:pPr>
            <a:r>
              <a:rPr lang="en-IN" sz="1600" b="1" dirty="0">
                <a:effectLst/>
                <a:latin typeface="Gill Sans MT" panose="020B0502020104020203" pitchFamily="34" charset="0"/>
                <a:ea typeface="SimSun" panose="02010600030101010101" pitchFamily="2" charset="-122"/>
                <a:cs typeface="SimSun" panose="02010600030101010101" pitchFamily="2" charset="-122"/>
              </a:rPr>
              <a:t>Iterated Conditional Modes (ICM): </a:t>
            </a:r>
            <a:r>
              <a:rPr lang="en-IN" sz="1600" dirty="0">
                <a:effectLst/>
                <a:latin typeface="Gill Sans MT" panose="020B0502020104020203" pitchFamily="34" charset="0"/>
                <a:ea typeface="SimSun" panose="02010600030101010101" pitchFamily="2" charset="-122"/>
                <a:cs typeface="SimSun" panose="02010600030101010101" pitchFamily="2" charset="-122"/>
              </a:rPr>
              <a:t>ICM enhances security by refining encryption through pixel neighbourhood processing. It ensures better accuracy in reconstructing encrypted images.</a:t>
            </a:r>
          </a:p>
          <a:p>
            <a:pPr marL="342900" lvl="0" indent="-342900" algn="just">
              <a:lnSpc>
                <a:spcPct val="150000"/>
              </a:lnSpc>
              <a:buFont typeface="+mj-lt"/>
              <a:buAutoNum type="arabicPeriod"/>
            </a:pPr>
            <a:r>
              <a:rPr lang="en-IN" sz="1600" b="1" dirty="0">
                <a:effectLst/>
                <a:latin typeface="Gill Sans MT" panose="020B0502020104020203" pitchFamily="34" charset="0"/>
                <a:ea typeface="SimSun" panose="02010600030101010101" pitchFamily="2" charset="-122"/>
                <a:cs typeface="SimSun" panose="02010600030101010101" pitchFamily="2" charset="-122"/>
              </a:rPr>
              <a:t>Password Protection: </a:t>
            </a:r>
            <a:r>
              <a:rPr lang="en-IN" sz="1600" dirty="0">
                <a:effectLst/>
                <a:latin typeface="Gill Sans MT" panose="020B0502020104020203" pitchFamily="34" charset="0"/>
                <a:ea typeface="SimSun" panose="02010600030101010101" pitchFamily="2" charset="-122"/>
                <a:cs typeface="SimSun" panose="02010600030101010101" pitchFamily="2" charset="-122"/>
              </a:rPr>
              <a:t>The system uses AES encryption to lock access with a password, ensuring that only authorized users can decrypt and view the image.</a:t>
            </a:r>
          </a:p>
          <a:p>
            <a:pPr marL="342900" lvl="0" indent="-342900" algn="just">
              <a:lnSpc>
                <a:spcPct val="150000"/>
              </a:lnSpc>
              <a:spcAft>
                <a:spcPts val="1000"/>
              </a:spcAft>
              <a:buFont typeface="+mj-lt"/>
              <a:buAutoNum type="arabicPeriod"/>
            </a:pPr>
            <a:r>
              <a:rPr lang="en-IN" sz="1600" b="1" dirty="0">
                <a:effectLst/>
                <a:latin typeface="Gill Sans MT" panose="020B0502020104020203" pitchFamily="34" charset="0"/>
                <a:ea typeface="SimSun" panose="02010600030101010101" pitchFamily="2" charset="-122"/>
                <a:cs typeface="SimSun" panose="02010600030101010101" pitchFamily="2" charset="-122"/>
              </a:rPr>
              <a:t>Digital Signatures: </a:t>
            </a:r>
            <a:r>
              <a:rPr lang="en-IN" sz="1600" dirty="0">
                <a:effectLst/>
                <a:latin typeface="Gill Sans MT" panose="020B0502020104020203" pitchFamily="34" charset="0"/>
                <a:ea typeface="SimSun" panose="02010600030101010101" pitchFamily="2" charset="-122"/>
                <a:cs typeface="SimSun" panose="02010600030101010101" pitchFamily="2" charset="-122"/>
              </a:rPr>
              <a:t>RSA-based digital signatures verify the authenticity and integrity of encrypted images. This prevents unauthorized modifications and ensures secure transmission</a:t>
            </a:r>
            <a:r>
              <a:rPr lang="en-IN" sz="1800" dirty="0">
                <a:effectLst/>
                <a:latin typeface="Calibri" panose="020F0502020204030204" pitchFamily="34" charset="0"/>
                <a:ea typeface="SimSun" panose="02010600030101010101" pitchFamily="2" charset="-122"/>
                <a:cs typeface="SimSun" panose="02010600030101010101" pitchFamily="2" charset="-122"/>
              </a:rPr>
              <a:t>.</a:t>
            </a:r>
          </a:p>
          <a:p>
            <a:pPr>
              <a:spcBef>
                <a:spcPts val="550"/>
              </a:spcBef>
              <a:buClr>
                <a:srgbClr val="3891A7"/>
              </a:buClr>
            </a:pPr>
            <a:endParaRPr lang="en-US" sz="1600" spc="-1" dirty="0">
              <a:solidFill>
                <a:srgbClr val="0070C0"/>
              </a:solidFill>
              <a:latin typeface="Gill Sans MT"/>
            </a:endParaRPr>
          </a:p>
          <a:p>
            <a:pPr>
              <a:lnSpc>
                <a:spcPct val="150000"/>
              </a:lnSpc>
            </a:pPr>
            <a:endParaRPr lang="en-US" sz="1600" dirty="0">
              <a:latin typeface="Gill Sans MT" panose="020B0502020104020203" pitchFamily="34" charset="0"/>
            </a:endParaRPr>
          </a:p>
          <a:p>
            <a:pPr>
              <a:spcBef>
                <a:spcPts val="550"/>
              </a:spcBef>
              <a:buClr>
                <a:srgbClr val="3891A7"/>
              </a:buClr>
            </a:pPr>
            <a:endParaRPr lang="en-US" sz="1600" spc="-1" dirty="0">
              <a:solidFill>
                <a:srgbClr val="0070C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789DC349-A333-86FB-0BEA-7DD98F8A56FF}"/>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12</a:t>
            </a:fld>
            <a:endParaRPr lang="en-IN" sz="1200" b="0" strike="noStrike" spc="-1">
              <a:latin typeface="Times New Roman"/>
            </a:endParaRPr>
          </a:p>
        </p:txBody>
      </p:sp>
      <p:pic>
        <p:nvPicPr>
          <p:cNvPr id="112" name="Picture 2">
            <a:extLst>
              <a:ext uri="{FF2B5EF4-FFF2-40B4-BE49-F238E27FC236}">
                <a16:creationId xmlns:a16="http://schemas.microsoft.com/office/drawing/2014/main" id="{8D27EBB4-C882-3FA6-5FB0-08BC730A5911}"/>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183961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EECE6-35D3-F372-8307-D1A435CD4EBE}"/>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7273A153-8763-6A67-7AED-CCD1B7C4E3C3}"/>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Proposed Solution &amp; Architecture</a:t>
            </a:r>
          </a:p>
        </p:txBody>
      </p:sp>
      <p:sp>
        <p:nvSpPr>
          <p:cNvPr id="110" name="TextShape 2">
            <a:extLst>
              <a:ext uri="{FF2B5EF4-FFF2-40B4-BE49-F238E27FC236}">
                <a16:creationId xmlns:a16="http://schemas.microsoft.com/office/drawing/2014/main" id="{13818F06-EB9C-9FCE-0DF8-44581F76F432}"/>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Modules</a:t>
            </a:r>
          </a:p>
          <a:p>
            <a:pPr marL="342900" lvl="0" indent="-342900" algn="just">
              <a:lnSpc>
                <a:spcPct val="150000"/>
              </a:lnSpc>
              <a:buFont typeface="+mj-lt"/>
              <a:buAutoNum type="arabicPeriod"/>
            </a:pPr>
            <a:r>
              <a:rPr lang="en-IN" sz="1600" b="1" dirty="0">
                <a:effectLst/>
                <a:latin typeface="Gill Sans MT" panose="020B0502020104020203" pitchFamily="34" charset="0"/>
                <a:ea typeface="SimSun" panose="02010600030101010101" pitchFamily="2" charset="-122"/>
                <a:cs typeface="SimSun" panose="02010600030101010101" pitchFamily="2" charset="-122"/>
              </a:rPr>
              <a:t>System Initialization Module</a:t>
            </a:r>
            <a:r>
              <a:rPr lang="en-IN" sz="1600" dirty="0">
                <a:effectLst/>
                <a:latin typeface="Gill Sans MT" panose="020B0502020104020203" pitchFamily="34" charset="0"/>
                <a:ea typeface="SimSun" panose="02010600030101010101" pitchFamily="2" charset="-122"/>
                <a:cs typeface="SimSun" panose="02010600030101010101" pitchFamily="2" charset="-122"/>
              </a:rPr>
              <a:t>: Prepares the system by creating the output directory, generating the RSA key pair, and reading the input image for encryption.</a:t>
            </a:r>
          </a:p>
          <a:p>
            <a:pPr marL="342900" lvl="0" indent="-342900" algn="just">
              <a:lnSpc>
                <a:spcPct val="150000"/>
              </a:lnSpc>
              <a:buFont typeface="+mj-lt"/>
              <a:buAutoNum type="arabicPeriod"/>
            </a:pPr>
            <a:r>
              <a:rPr lang="en-IN" sz="1600" b="1" dirty="0">
                <a:effectLst/>
                <a:latin typeface="Gill Sans MT" panose="020B0502020104020203" pitchFamily="34" charset="0"/>
                <a:ea typeface="SimSun" panose="02010600030101010101" pitchFamily="2" charset="-122"/>
                <a:cs typeface="SimSun" panose="02010600030101010101" pitchFamily="2" charset="-122"/>
              </a:rPr>
              <a:t>Encryption Module</a:t>
            </a:r>
            <a:r>
              <a:rPr lang="en-IN" sz="1600" dirty="0">
                <a:effectLst/>
                <a:latin typeface="Gill Sans MT" panose="020B0502020104020203" pitchFamily="34" charset="0"/>
                <a:ea typeface="SimSun" panose="02010600030101010101" pitchFamily="2" charset="-122"/>
                <a:cs typeface="SimSun" panose="02010600030101010101" pitchFamily="2" charset="-122"/>
              </a:rPr>
              <a:t>: Uses Simulated Annealing (SA) and Iterated Conditional Modes (ICM) for secure image transformation while generating pixelated shares for enhanced security.</a:t>
            </a:r>
          </a:p>
          <a:p>
            <a:pPr marL="342900" lvl="0" indent="-342900" algn="just">
              <a:lnSpc>
                <a:spcPct val="150000"/>
              </a:lnSpc>
              <a:buFont typeface="+mj-lt"/>
              <a:buAutoNum type="arabicPeriod"/>
            </a:pPr>
            <a:r>
              <a:rPr lang="en-IN" sz="1600" b="1" dirty="0">
                <a:effectLst/>
                <a:latin typeface="Gill Sans MT" panose="020B0502020104020203" pitchFamily="34" charset="0"/>
                <a:ea typeface="SimSun" panose="02010600030101010101" pitchFamily="2" charset="-122"/>
                <a:cs typeface="SimSun" panose="02010600030101010101" pitchFamily="2" charset="-122"/>
              </a:rPr>
              <a:t>Security Layer Module</a:t>
            </a:r>
            <a:r>
              <a:rPr lang="en-IN" sz="1600" dirty="0">
                <a:effectLst/>
                <a:latin typeface="Gill Sans MT" panose="020B0502020104020203" pitchFamily="34" charset="0"/>
                <a:ea typeface="SimSun" panose="02010600030101010101" pitchFamily="2" charset="-122"/>
                <a:cs typeface="SimSun" panose="02010600030101010101" pitchFamily="2" charset="-122"/>
              </a:rPr>
              <a:t>: Implements AES password protection to restrict access and RSA digital signatures to verify authenticity and integrity, preventing unauthorized modifications.</a:t>
            </a:r>
          </a:p>
          <a:p>
            <a:pPr marL="342900" lvl="0" indent="-342900" algn="just">
              <a:lnSpc>
                <a:spcPct val="150000"/>
              </a:lnSpc>
              <a:spcAft>
                <a:spcPts val="1000"/>
              </a:spcAft>
              <a:buFont typeface="+mj-lt"/>
              <a:buAutoNum type="arabicPeriod"/>
            </a:pPr>
            <a:r>
              <a:rPr lang="en-IN" sz="1600" b="1" dirty="0">
                <a:effectLst/>
                <a:latin typeface="Gill Sans MT" panose="020B0502020104020203" pitchFamily="34" charset="0"/>
                <a:ea typeface="SimSun" panose="02010600030101010101" pitchFamily="2" charset="-122"/>
                <a:cs typeface="SimSun" panose="02010600030101010101" pitchFamily="2" charset="-122"/>
              </a:rPr>
              <a:t>Decryption Module</a:t>
            </a:r>
            <a:r>
              <a:rPr lang="en-IN" sz="1600" dirty="0">
                <a:effectLst/>
                <a:latin typeface="Gill Sans MT" panose="020B0502020104020203" pitchFamily="34" charset="0"/>
                <a:ea typeface="SimSun" panose="02010600030101010101" pitchFamily="2" charset="-122"/>
                <a:cs typeface="SimSun" panose="02010600030101010101" pitchFamily="2" charset="-122"/>
              </a:rPr>
              <a:t>: Reconstructs the image by combining shares and reversing SA &amp; ICM transformations, ensuring high-quality image recovery while maintaining security.</a:t>
            </a:r>
          </a:p>
          <a:p>
            <a:pPr>
              <a:spcBef>
                <a:spcPts val="550"/>
              </a:spcBef>
              <a:buClr>
                <a:srgbClr val="3891A7"/>
              </a:buClr>
            </a:pPr>
            <a:endParaRPr lang="en-US" sz="1600" spc="-1" dirty="0">
              <a:solidFill>
                <a:srgbClr val="0070C0"/>
              </a:solidFill>
              <a:latin typeface="Gill Sans MT"/>
            </a:endParaRPr>
          </a:p>
          <a:p>
            <a:pPr>
              <a:lnSpc>
                <a:spcPct val="150000"/>
              </a:lnSpc>
            </a:pPr>
            <a:endParaRPr lang="en-US" sz="1600" dirty="0">
              <a:latin typeface="Gill Sans MT" panose="020B0502020104020203" pitchFamily="34" charset="0"/>
            </a:endParaRPr>
          </a:p>
          <a:p>
            <a:pPr>
              <a:spcBef>
                <a:spcPts val="550"/>
              </a:spcBef>
              <a:buClr>
                <a:srgbClr val="3891A7"/>
              </a:buClr>
            </a:pPr>
            <a:endParaRPr lang="en-US" sz="1600" spc="-1" dirty="0">
              <a:solidFill>
                <a:srgbClr val="0070C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4E508AA4-CA02-BEFD-5627-B4C141694089}"/>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13</a:t>
            </a:fld>
            <a:endParaRPr lang="en-IN" sz="1200" b="0" strike="noStrike" spc="-1">
              <a:latin typeface="Times New Roman"/>
            </a:endParaRPr>
          </a:p>
        </p:txBody>
      </p:sp>
      <p:pic>
        <p:nvPicPr>
          <p:cNvPr id="112" name="Picture 2">
            <a:extLst>
              <a:ext uri="{FF2B5EF4-FFF2-40B4-BE49-F238E27FC236}">
                <a16:creationId xmlns:a16="http://schemas.microsoft.com/office/drawing/2014/main" id="{B1075F23-8B15-A2E0-8A5D-89EB6BAFC343}"/>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2876512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38341-A17C-9A6E-1F92-7A52767202CB}"/>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5D0E2057-06FB-0523-9D73-77110AFCE713}"/>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Implementation Details</a:t>
            </a:r>
          </a:p>
        </p:txBody>
      </p:sp>
      <p:sp>
        <p:nvSpPr>
          <p:cNvPr id="110" name="TextShape 2">
            <a:extLst>
              <a:ext uri="{FF2B5EF4-FFF2-40B4-BE49-F238E27FC236}">
                <a16:creationId xmlns:a16="http://schemas.microsoft.com/office/drawing/2014/main" id="{602B6061-C4E8-F87C-03E3-BF6B1C329976}"/>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Algorithm, Frameworks and Tools used</a:t>
            </a:r>
          </a:p>
          <a:p>
            <a:pPr marL="342900" lvl="0" indent="-342900" algn="just">
              <a:spcAft>
                <a:spcPts val="1000"/>
              </a:spcAft>
              <a:buFont typeface="+mj-lt"/>
              <a:buAutoNum type="arabicPeriod"/>
              <a:tabLst>
                <a:tab pos="457200" algn="l"/>
              </a:tabLst>
            </a:pPr>
            <a:r>
              <a:rPr lang="en-IN" sz="1600" b="1" dirty="0">
                <a:effectLst/>
                <a:latin typeface="Gill Sans MT" panose="020B0502020104020203" pitchFamily="34" charset="0"/>
                <a:ea typeface="SimSun" panose="02010600030101010101" pitchFamily="2" charset="-122"/>
                <a:cs typeface="SimSun" panose="02010600030101010101" pitchFamily="2" charset="-122"/>
              </a:rPr>
              <a:t>Simulated Annealing (SA): </a:t>
            </a:r>
            <a:r>
              <a:rPr lang="en-IN" sz="1600" dirty="0">
                <a:effectLst/>
                <a:latin typeface="Gill Sans MT" panose="020B0502020104020203" pitchFamily="34" charset="0"/>
                <a:ea typeface="SimSun" panose="02010600030101010101" pitchFamily="2" charset="-122"/>
                <a:cs typeface="SimSun" panose="02010600030101010101" pitchFamily="2" charset="-122"/>
              </a:rPr>
              <a:t>A method for optimizing encryption by introducing controlled randomness in pixel values, making image security stronger.</a:t>
            </a:r>
          </a:p>
          <a:p>
            <a:pPr marL="342900" lvl="0" indent="-342900" algn="just">
              <a:spcAft>
                <a:spcPts val="1000"/>
              </a:spcAft>
              <a:buFont typeface="+mj-lt"/>
              <a:buAutoNum type="arabicPeriod"/>
              <a:tabLst>
                <a:tab pos="457200" algn="l"/>
              </a:tabLst>
            </a:pPr>
            <a:r>
              <a:rPr lang="en-IN" sz="1600" b="1" dirty="0">
                <a:effectLst/>
                <a:latin typeface="Gill Sans MT" panose="020B0502020104020203" pitchFamily="34" charset="0"/>
                <a:ea typeface="SimSun" panose="02010600030101010101" pitchFamily="2" charset="-122"/>
                <a:cs typeface="SimSun" panose="02010600030101010101" pitchFamily="2" charset="-122"/>
              </a:rPr>
              <a:t>Iterated Conditional Modes (ICM): </a:t>
            </a:r>
            <a:r>
              <a:rPr lang="en-IN" sz="1600" dirty="0">
                <a:effectLst/>
                <a:latin typeface="Gill Sans MT" panose="020B0502020104020203" pitchFamily="34" charset="0"/>
                <a:ea typeface="SimSun" panose="02010600030101010101" pitchFamily="2" charset="-122"/>
                <a:cs typeface="SimSun" panose="02010600030101010101" pitchFamily="2" charset="-122"/>
              </a:rPr>
              <a:t>Uses neighbouring pixel values to refine encryption, ensuring that images maintain structural integrity during processing.</a:t>
            </a:r>
          </a:p>
          <a:p>
            <a:pPr marL="342900" lvl="0" indent="-342900" algn="just">
              <a:spcAft>
                <a:spcPts val="1000"/>
              </a:spcAft>
              <a:buFont typeface="+mj-lt"/>
              <a:buAutoNum type="arabicPeriod"/>
              <a:tabLst>
                <a:tab pos="457200" algn="l"/>
              </a:tabLst>
            </a:pPr>
            <a:r>
              <a:rPr lang="en-IN" sz="1600" b="1" dirty="0">
                <a:effectLst/>
                <a:latin typeface="Gill Sans MT" panose="020B0502020104020203" pitchFamily="34" charset="0"/>
                <a:ea typeface="SimSun" panose="02010600030101010101" pitchFamily="2" charset="-122"/>
                <a:cs typeface="SimSun" panose="02010600030101010101" pitchFamily="2" charset="-122"/>
              </a:rPr>
              <a:t>RSA Digital Signatures: </a:t>
            </a:r>
            <a:r>
              <a:rPr lang="en-IN" sz="1600" dirty="0">
                <a:effectLst/>
                <a:latin typeface="Gill Sans MT" panose="020B0502020104020203" pitchFamily="34" charset="0"/>
                <a:ea typeface="SimSun" panose="02010600030101010101" pitchFamily="2" charset="-122"/>
                <a:cs typeface="SimSun" panose="02010600030101010101" pitchFamily="2" charset="-122"/>
              </a:rPr>
              <a:t>Provides authentication by verifying image integrity, preventing unauthorized changes and ensuring trust in secure transmission.</a:t>
            </a:r>
          </a:p>
          <a:p>
            <a:pPr marL="342900" lvl="0" indent="-342900" algn="just">
              <a:spcAft>
                <a:spcPts val="1000"/>
              </a:spcAft>
              <a:buFont typeface="+mj-lt"/>
              <a:buAutoNum type="arabicPeriod"/>
              <a:tabLst>
                <a:tab pos="457200" algn="l"/>
              </a:tabLst>
            </a:pPr>
            <a:r>
              <a:rPr lang="en-IN" sz="1600" b="1" dirty="0">
                <a:effectLst/>
                <a:latin typeface="Gill Sans MT" panose="020B0502020104020203" pitchFamily="34" charset="0"/>
                <a:ea typeface="SimSun" panose="02010600030101010101" pitchFamily="2" charset="-122"/>
                <a:cs typeface="SimSun" panose="02010600030101010101" pitchFamily="2" charset="-122"/>
              </a:rPr>
              <a:t>AES Password Protection: </a:t>
            </a:r>
            <a:r>
              <a:rPr lang="en-IN" sz="1600" dirty="0">
                <a:effectLst/>
                <a:latin typeface="Gill Sans MT" panose="020B0502020104020203" pitchFamily="34" charset="0"/>
                <a:ea typeface="SimSun" panose="02010600030101010101" pitchFamily="2" charset="-122"/>
                <a:cs typeface="SimSun" panose="02010600030101010101" pitchFamily="2" charset="-122"/>
              </a:rPr>
              <a:t>Encrypts images with a password, allowing only authorized users to access and decrypt them securely.</a:t>
            </a:r>
          </a:p>
          <a:p>
            <a:pPr marL="342900" lvl="0" indent="-342900" algn="just">
              <a:spcAft>
                <a:spcPts val="1000"/>
              </a:spcAft>
              <a:buFont typeface="+mj-lt"/>
              <a:buAutoNum type="arabicPeriod"/>
              <a:tabLst>
                <a:tab pos="457200" algn="l"/>
              </a:tabLst>
            </a:pPr>
            <a:r>
              <a:rPr lang="en-IN" sz="1600" b="1" dirty="0">
                <a:effectLst/>
                <a:latin typeface="Gill Sans MT" panose="020B0502020104020203" pitchFamily="34" charset="0"/>
                <a:ea typeface="SimSun" panose="02010600030101010101" pitchFamily="2" charset="-122"/>
                <a:cs typeface="SimSun" panose="02010600030101010101" pitchFamily="2" charset="-122"/>
              </a:rPr>
              <a:t>Tech Stack:</a:t>
            </a:r>
            <a:r>
              <a:rPr lang="en-IN" sz="1600" dirty="0">
                <a:effectLst/>
                <a:latin typeface="Gill Sans MT" panose="020B0502020104020203" pitchFamily="34" charset="0"/>
                <a:ea typeface="SimSun" panose="02010600030101010101" pitchFamily="2" charset="-122"/>
                <a:cs typeface="SimSun" panose="02010600030101010101" pitchFamily="2" charset="-122"/>
              </a:rPr>
              <a:t> The project is built using Java for implementing encryption algorithms, React for the frontend, Node.js &amp; Express for backend development, and Tailwind CSS for styling the user interface.</a:t>
            </a:r>
          </a:p>
          <a:p>
            <a:pPr>
              <a:spcBef>
                <a:spcPts val="550"/>
              </a:spcBef>
              <a:buClr>
                <a:srgbClr val="3891A7"/>
              </a:buClr>
            </a:pPr>
            <a:endParaRPr lang="en-US" sz="1600" spc="-1" dirty="0">
              <a:solidFill>
                <a:srgbClr val="0070C0"/>
              </a:solidFill>
              <a:latin typeface="Gill Sans MT"/>
            </a:endParaRPr>
          </a:p>
          <a:p>
            <a:pPr>
              <a:lnSpc>
                <a:spcPct val="150000"/>
              </a:lnSpc>
            </a:pPr>
            <a:endParaRPr lang="en-US" sz="1600" dirty="0">
              <a:latin typeface="Gill Sans MT" panose="020B0502020104020203" pitchFamily="34" charset="0"/>
            </a:endParaRPr>
          </a:p>
          <a:p>
            <a:pPr>
              <a:spcBef>
                <a:spcPts val="550"/>
              </a:spcBef>
              <a:buClr>
                <a:srgbClr val="3891A7"/>
              </a:buClr>
            </a:pPr>
            <a:endParaRPr lang="en-US" sz="1600" spc="-1" dirty="0">
              <a:solidFill>
                <a:srgbClr val="0070C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0D824DB2-45F4-EFCF-DD40-19D01219E1B4}"/>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14</a:t>
            </a:fld>
            <a:endParaRPr lang="en-IN" sz="1200" b="0" strike="noStrike" spc="-1">
              <a:latin typeface="Times New Roman"/>
            </a:endParaRPr>
          </a:p>
        </p:txBody>
      </p:sp>
      <p:pic>
        <p:nvPicPr>
          <p:cNvPr id="112" name="Picture 2">
            <a:extLst>
              <a:ext uri="{FF2B5EF4-FFF2-40B4-BE49-F238E27FC236}">
                <a16:creationId xmlns:a16="http://schemas.microsoft.com/office/drawing/2014/main" id="{2C7AEA27-6F57-DEBA-71C4-E92D6B3817C7}"/>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3264336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436B5-F6AB-0177-6FAB-8279634774C4}"/>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C7AC997A-B1C3-6F7F-44ED-642545AAFED8}"/>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Result and Analysis</a:t>
            </a:r>
          </a:p>
        </p:txBody>
      </p:sp>
      <p:sp>
        <p:nvSpPr>
          <p:cNvPr id="110" name="TextShape 2">
            <a:extLst>
              <a:ext uri="{FF2B5EF4-FFF2-40B4-BE49-F238E27FC236}">
                <a16:creationId xmlns:a16="http://schemas.microsoft.com/office/drawing/2014/main" id="{A7E967F5-D019-F26F-9AC8-5BC048080D72}"/>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Performance Metrics</a:t>
            </a:r>
          </a:p>
          <a:p>
            <a:pPr marL="342900" indent="-342900">
              <a:spcBef>
                <a:spcPts val="550"/>
              </a:spcBef>
              <a:buClr>
                <a:srgbClr val="3891A7"/>
              </a:buClr>
              <a:buAutoNum type="arabicPeriod"/>
            </a:pPr>
            <a:r>
              <a:rPr lang="en-IN" sz="1600" b="1" dirty="0">
                <a:latin typeface="Gill Sans MT" panose="020B0502020104020203" pitchFamily="34" charset="0"/>
              </a:rPr>
              <a:t>Security Strength Metrics: </a:t>
            </a:r>
          </a:p>
          <a:p>
            <a:pPr>
              <a:spcBef>
                <a:spcPts val="550"/>
              </a:spcBef>
              <a:buClr>
                <a:srgbClr val="3891A7"/>
              </a:buClr>
            </a:pPr>
            <a:endParaRPr lang="en-US" sz="1600" b="1" dirty="0">
              <a:latin typeface="Gill Sans MT" panose="020B0502020104020203" pitchFamily="34" charset="0"/>
            </a:endParaRPr>
          </a:p>
          <a:p>
            <a:pPr>
              <a:spcBef>
                <a:spcPts val="550"/>
              </a:spcBef>
              <a:buClr>
                <a:srgbClr val="3891A7"/>
              </a:buClr>
            </a:pPr>
            <a:endParaRPr lang="en-US" sz="1600" spc="-1" dirty="0">
              <a:solidFill>
                <a:srgbClr val="0070C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2367F470-4A28-0BCA-0C48-B4D440729616}"/>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15</a:t>
            </a:fld>
            <a:endParaRPr lang="en-IN" sz="1200" b="0" strike="noStrike" spc="-1">
              <a:latin typeface="Times New Roman"/>
            </a:endParaRPr>
          </a:p>
        </p:txBody>
      </p:sp>
      <p:pic>
        <p:nvPicPr>
          <p:cNvPr id="112" name="Picture 2">
            <a:extLst>
              <a:ext uri="{FF2B5EF4-FFF2-40B4-BE49-F238E27FC236}">
                <a16:creationId xmlns:a16="http://schemas.microsoft.com/office/drawing/2014/main" id="{25C26309-D79E-891E-1F36-8AC782FDEF91}"/>
              </a:ext>
            </a:extLst>
          </p:cNvPr>
          <p:cNvPicPr/>
          <p:nvPr/>
        </p:nvPicPr>
        <p:blipFill>
          <a:blip r:embed="rId2" cstate="print"/>
          <a:stretch/>
        </p:blipFill>
        <p:spPr>
          <a:xfrm>
            <a:off x="8316416" y="0"/>
            <a:ext cx="827584" cy="771550"/>
          </a:xfrm>
          <a:prstGeom prst="rect">
            <a:avLst/>
          </a:prstGeom>
          <a:ln>
            <a:noFill/>
          </a:ln>
        </p:spPr>
      </p:pic>
      <p:pic>
        <p:nvPicPr>
          <p:cNvPr id="3" name="Picture 2">
            <a:extLst>
              <a:ext uri="{FF2B5EF4-FFF2-40B4-BE49-F238E27FC236}">
                <a16:creationId xmlns:a16="http://schemas.microsoft.com/office/drawing/2014/main" id="{40DA8748-2285-28EC-8C94-FCA72A474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1851670"/>
            <a:ext cx="4658829" cy="2670168"/>
          </a:xfrm>
          <a:prstGeom prst="rect">
            <a:avLst/>
          </a:prstGeom>
        </p:spPr>
      </p:pic>
    </p:spTree>
    <p:extLst>
      <p:ext uri="{BB962C8B-B14F-4D97-AF65-F5344CB8AC3E}">
        <p14:creationId xmlns:p14="http://schemas.microsoft.com/office/powerpoint/2010/main" val="284296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A830A-A9BF-CC0A-72BA-449193F3D026}"/>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202075AF-FF3D-617E-C584-96F9924B7454}"/>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Result and Analysis</a:t>
            </a:r>
          </a:p>
        </p:txBody>
      </p:sp>
      <p:sp>
        <p:nvSpPr>
          <p:cNvPr id="110" name="TextShape 2">
            <a:extLst>
              <a:ext uri="{FF2B5EF4-FFF2-40B4-BE49-F238E27FC236}">
                <a16:creationId xmlns:a16="http://schemas.microsoft.com/office/drawing/2014/main" id="{793FD554-8086-DA8C-CF39-2A66C9FED166}"/>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Performance Metrics</a:t>
            </a:r>
          </a:p>
          <a:p>
            <a:pPr marL="342900" indent="-342900">
              <a:spcBef>
                <a:spcPts val="550"/>
              </a:spcBef>
              <a:buClr>
                <a:srgbClr val="3891A7"/>
              </a:buClr>
              <a:buAutoNum type="arabicPeriod"/>
            </a:pPr>
            <a:r>
              <a:rPr lang="en-IN" sz="1600" b="1" dirty="0">
                <a:latin typeface="Gill Sans MT" panose="020B0502020104020203" pitchFamily="34" charset="0"/>
              </a:rPr>
              <a:t>Image Quality Preservation: </a:t>
            </a:r>
          </a:p>
          <a:p>
            <a:pPr>
              <a:spcBef>
                <a:spcPts val="550"/>
              </a:spcBef>
              <a:buClr>
                <a:srgbClr val="3891A7"/>
              </a:buClr>
            </a:pPr>
            <a:endParaRPr lang="en-US" sz="1600" b="1" dirty="0">
              <a:latin typeface="Gill Sans MT" panose="020B0502020104020203" pitchFamily="34" charset="0"/>
            </a:endParaRPr>
          </a:p>
          <a:p>
            <a:pPr>
              <a:spcBef>
                <a:spcPts val="550"/>
              </a:spcBef>
              <a:buClr>
                <a:srgbClr val="3891A7"/>
              </a:buClr>
            </a:pPr>
            <a:endParaRPr lang="en-US" sz="1600" spc="-1" dirty="0">
              <a:solidFill>
                <a:srgbClr val="0070C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0C1FA138-B751-BB95-94A6-E34059550B31}"/>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16</a:t>
            </a:fld>
            <a:endParaRPr lang="en-IN" sz="1200" b="0" strike="noStrike" spc="-1">
              <a:latin typeface="Times New Roman"/>
            </a:endParaRPr>
          </a:p>
        </p:txBody>
      </p:sp>
      <p:pic>
        <p:nvPicPr>
          <p:cNvPr id="112" name="Picture 2">
            <a:extLst>
              <a:ext uri="{FF2B5EF4-FFF2-40B4-BE49-F238E27FC236}">
                <a16:creationId xmlns:a16="http://schemas.microsoft.com/office/drawing/2014/main" id="{B15D2D6A-E2F4-8D72-6B86-7F5EC3E7F60F}"/>
              </a:ext>
            </a:extLst>
          </p:cNvPr>
          <p:cNvPicPr/>
          <p:nvPr/>
        </p:nvPicPr>
        <p:blipFill>
          <a:blip r:embed="rId2" cstate="print"/>
          <a:stretch/>
        </p:blipFill>
        <p:spPr>
          <a:xfrm>
            <a:off x="8316416" y="0"/>
            <a:ext cx="827584" cy="771550"/>
          </a:xfrm>
          <a:prstGeom prst="rect">
            <a:avLst/>
          </a:prstGeom>
          <a:ln>
            <a:noFill/>
          </a:ln>
        </p:spPr>
      </p:pic>
      <p:pic>
        <p:nvPicPr>
          <p:cNvPr id="4" name="Picture 3">
            <a:extLst>
              <a:ext uri="{FF2B5EF4-FFF2-40B4-BE49-F238E27FC236}">
                <a16:creationId xmlns:a16="http://schemas.microsoft.com/office/drawing/2014/main" id="{C51343EE-93F6-B772-41E7-61A867610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394" y="1779662"/>
            <a:ext cx="5200917" cy="2463927"/>
          </a:xfrm>
          <a:prstGeom prst="rect">
            <a:avLst/>
          </a:prstGeom>
        </p:spPr>
      </p:pic>
    </p:spTree>
    <p:extLst>
      <p:ext uri="{BB962C8B-B14F-4D97-AF65-F5344CB8AC3E}">
        <p14:creationId xmlns:p14="http://schemas.microsoft.com/office/powerpoint/2010/main" val="980200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B3EAE-4899-2C37-E10D-61C58BDFC7DD}"/>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19A6D24E-DEA7-450D-797E-792207E45C65}"/>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Result and Analysis</a:t>
            </a:r>
          </a:p>
        </p:txBody>
      </p:sp>
      <p:sp>
        <p:nvSpPr>
          <p:cNvPr id="110" name="TextShape 2">
            <a:extLst>
              <a:ext uri="{FF2B5EF4-FFF2-40B4-BE49-F238E27FC236}">
                <a16:creationId xmlns:a16="http://schemas.microsoft.com/office/drawing/2014/main" id="{089D29FB-F4C5-D86F-3E2A-CFA8B58F2676}"/>
              </a:ext>
            </a:extLst>
          </p:cNvPr>
          <p:cNvSpPr txBox="1"/>
          <p:nvPr/>
        </p:nvSpPr>
        <p:spPr>
          <a:xfrm>
            <a:off x="467544" y="1050472"/>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System Output and Screenshots:</a:t>
            </a:r>
          </a:p>
          <a:p>
            <a:pPr>
              <a:spcBef>
                <a:spcPts val="550"/>
              </a:spcBef>
              <a:buClr>
                <a:srgbClr val="3891A7"/>
              </a:buClr>
            </a:pPr>
            <a:endParaRPr lang="en-US" sz="1600" b="1" dirty="0">
              <a:latin typeface="Gill Sans MT" panose="020B0502020104020203" pitchFamily="34" charset="0"/>
            </a:endParaRPr>
          </a:p>
          <a:p>
            <a:pPr>
              <a:spcBef>
                <a:spcPts val="550"/>
              </a:spcBef>
              <a:buClr>
                <a:srgbClr val="3891A7"/>
              </a:buClr>
            </a:pPr>
            <a:endParaRPr lang="en-US" sz="1600" spc="-1" dirty="0">
              <a:solidFill>
                <a:srgbClr val="0070C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2E40D5CC-41B4-012D-1539-542268AD8D3F}"/>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17</a:t>
            </a:fld>
            <a:endParaRPr lang="en-IN" sz="1200" b="0" strike="noStrike" spc="-1">
              <a:latin typeface="Times New Roman"/>
            </a:endParaRPr>
          </a:p>
        </p:txBody>
      </p:sp>
      <p:pic>
        <p:nvPicPr>
          <p:cNvPr id="112" name="Picture 2">
            <a:extLst>
              <a:ext uri="{FF2B5EF4-FFF2-40B4-BE49-F238E27FC236}">
                <a16:creationId xmlns:a16="http://schemas.microsoft.com/office/drawing/2014/main" id="{9CA7DDC4-C10E-10C2-A0A1-FB62E5AE9E49}"/>
              </a:ext>
            </a:extLst>
          </p:cNvPr>
          <p:cNvPicPr/>
          <p:nvPr/>
        </p:nvPicPr>
        <p:blipFill>
          <a:blip r:embed="rId2" cstate="print"/>
          <a:stretch/>
        </p:blipFill>
        <p:spPr>
          <a:xfrm>
            <a:off x="8316416" y="0"/>
            <a:ext cx="827584" cy="771550"/>
          </a:xfrm>
          <a:prstGeom prst="rect">
            <a:avLst/>
          </a:prstGeom>
          <a:ln>
            <a:noFill/>
          </a:ln>
        </p:spPr>
      </p:pic>
      <p:pic>
        <p:nvPicPr>
          <p:cNvPr id="3" name="Picture 2">
            <a:extLst>
              <a:ext uri="{FF2B5EF4-FFF2-40B4-BE49-F238E27FC236}">
                <a16:creationId xmlns:a16="http://schemas.microsoft.com/office/drawing/2014/main" id="{60FF87E4-59D2-28AE-5161-610DD3270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637" y="1563638"/>
            <a:ext cx="3240361" cy="2304256"/>
          </a:xfrm>
          <a:prstGeom prst="rect">
            <a:avLst/>
          </a:prstGeom>
        </p:spPr>
      </p:pic>
      <p:pic>
        <p:nvPicPr>
          <p:cNvPr id="6" name="Picture 5">
            <a:extLst>
              <a:ext uri="{FF2B5EF4-FFF2-40B4-BE49-F238E27FC236}">
                <a16:creationId xmlns:a16="http://schemas.microsoft.com/office/drawing/2014/main" id="{FCDF4D41-1A5B-C373-CED0-FEE2F2F72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002" y="1563638"/>
            <a:ext cx="3491880" cy="2304256"/>
          </a:xfrm>
          <a:prstGeom prst="rect">
            <a:avLst/>
          </a:prstGeom>
        </p:spPr>
      </p:pic>
      <p:sp>
        <p:nvSpPr>
          <p:cNvPr id="7" name="TextBox 6">
            <a:extLst>
              <a:ext uri="{FF2B5EF4-FFF2-40B4-BE49-F238E27FC236}">
                <a16:creationId xmlns:a16="http://schemas.microsoft.com/office/drawing/2014/main" id="{4954F5E1-5E20-6048-48A5-51A875F8FEAF}"/>
              </a:ext>
            </a:extLst>
          </p:cNvPr>
          <p:cNvSpPr txBox="1"/>
          <p:nvPr/>
        </p:nvSpPr>
        <p:spPr>
          <a:xfrm>
            <a:off x="1547664" y="4093028"/>
            <a:ext cx="1944216" cy="276999"/>
          </a:xfrm>
          <a:prstGeom prst="rect">
            <a:avLst/>
          </a:prstGeom>
          <a:noFill/>
        </p:spPr>
        <p:txBody>
          <a:bodyPr wrap="square" rtlCol="0">
            <a:spAutoFit/>
          </a:bodyPr>
          <a:lstStyle/>
          <a:p>
            <a:r>
              <a:rPr lang="en-US" sz="1200" dirty="0">
                <a:latin typeface="Gill Sans MT" panose="020B0502020104020203" pitchFamily="34" charset="0"/>
              </a:rPr>
              <a:t>Fig. Decryptor Home page</a:t>
            </a:r>
            <a:endParaRPr lang="en-IN" sz="1200" dirty="0">
              <a:latin typeface="Gill Sans MT" panose="020B0502020104020203" pitchFamily="34" charset="0"/>
            </a:endParaRPr>
          </a:p>
        </p:txBody>
      </p:sp>
      <p:sp>
        <p:nvSpPr>
          <p:cNvPr id="8" name="TextBox 7">
            <a:extLst>
              <a:ext uri="{FF2B5EF4-FFF2-40B4-BE49-F238E27FC236}">
                <a16:creationId xmlns:a16="http://schemas.microsoft.com/office/drawing/2014/main" id="{1BC626D2-3827-210A-E249-669C1DE96BB7}"/>
              </a:ext>
            </a:extLst>
          </p:cNvPr>
          <p:cNvSpPr txBox="1"/>
          <p:nvPr/>
        </p:nvSpPr>
        <p:spPr>
          <a:xfrm>
            <a:off x="5828554" y="4074463"/>
            <a:ext cx="2847902" cy="276999"/>
          </a:xfrm>
          <a:prstGeom prst="rect">
            <a:avLst/>
          </a:prstGeom>
          <a:noFill/>
        </p:spPr>
        <p:txBody>
          <a:bodyPr wrap="square" rtlCol="0">
            <a:spAutoFit/>
          </a:bodyPr>
          <a:lstStyle/>
          <a:p>
            <a:r>
              <a:rPr lang="en-US" sz="1200" dirty="0">
                <a:latin typeface="Gill Sans MT" panose="020B0502020104020203" pitchFamily="34" charset="0"/>
              </a:rPr>
              <a:t>Fig. Encryptor home page</a:t>
            </a:r>
            <a:endParaRPr lang="en-IN" sz="1200" dirty="0">
              <a:latin typeface="Gill Sans MT" panose="020B0502020104020203" pitchFamily="34" charset="0"/>
            </a:endParaRPr>
          </a:p>
        </p:txBody>
      </p:sp>
    </p:spTree>
    <p:extLst>
      <p:ext uri="{BB962C8B-B14F-4D97-AF65-F5344CB8AC3E}">
        <p14:creationId xmlns:p14="http://schemas.microsoft.com/office/powerpoint/2010/main" val="143402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2A333-B4F7-9200-F553-20F769FA36B2}"/>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54B1412A-24A1-4BC0-5624-B6A780554DFF}"/>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Result and Analysis</a:t>
            </a:r>
          </a:p>
        </p:txBody>
      </p:sp>
      <p:sp>
        <p:nvSpPr>
          <p:cNvPr id="110" name="TextShape 2">
            <a:extLst>
              <a:ext uri="{FF2B5EF4-FFF2-40B4-BE49-F238E27FC236}">
                <a16:creationId xmlns:a16="http://schemas.microsoft.com/office/drawing/2014/main" id="{1B827275-3B1C-A3BB-EA41-FB302681905A}"/>
              </a:ext>
            </a:extLst>
          </p:cNvPr>
          <p:cNvSpPr txBox="1"/>
          <p:nvPr/>
        </p:nvSpPr>
        <p:spPr>
          <a:xfrm>
            <a:off x="467544" y="1050472"/>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System Output and Screenshots:</a:t>
            </a: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0F47A03C-65DC-6782-D2C1-B6D106BE1AFD}"/>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18</a:t>
            </a:fld>
            <a:endParaRPr lang="en-IN" sz="1200" b="0" strike="noStrike" spc="-1">
              <a:latin typeface="Times New Roman"/>
            </a:endParaRPr>
          </a:p>
        </p:txBody>
      </p:sp>
      <p:pic>
        <p:nvPicPr>
          <p:cNvPr id="112" name="Picture 2">
            <a:extLst>
              <a:ext uri="{FF2B5EF4-FFF2-40B4-BE49-F238E27FC236}">
                <a16:creationId xmlns:a16="http://schemas.microsoft.com/office/drawing/2014/main" id="{AD5A636C-4151-8248-282D-A502731232ED}"/>
              </a:ext>
            </a:extLst>
          </p:cNvPr>
          <p:cNvPicPr/>
          <p:nvPr/>
        </p:nvPicPr>
        <p:blipFill>
          <a:blip r:embed="rId2" cstate="print"/>
          <a:stretch/>
        </p:blipFill>
        <p:spPr>
          <a:xfrm>
            <a:off x="8316416" y="0"/>
            <a:ext cx="827584" cy="771550"/>
          </a:xfrm>
          <a:prstGeom prst="rect">
            <a:avLst/>
          </a:prstGeom>
          <a:ln>
            <a:noFill/>
          </a:ln>
        </p:spPr>
      </p:pic>
      <p:sp>
        <p:nvSpPr>
          <p:cNvPr id="7" name="TextBox 6">
            <a:extLst>
              <a:ext uri="{FF2B5EF4-FFF2-40B4-BE49-F238E27FC236}">
                <a16:creationId xmlns:a16="http://schemas.microsoft.com/office/drawing/2014/main" id="{9E87B23F-447C-9BB6-EE01-FE6E29EF8559}"/>
              </a:ext>
            </a:extLst>
          </p:cNvPr>
          <p:cNvSpPr txBox="1"/>
          <p:nvPr/>
        </p:nvSpPr>
        <p:spPr>
          <a:xfrm>
            <a:off x="1763688" y="4053274"/>
            <a:ext cx="1944216" cy="276999"/>
          </a:xfrm>
          <a:prstGeom prst="rect">
            <a:avLst/>
          </a:prstGeom>
          <a:noFill/>
        </p:spPr>
        <p:txBody>
          <a:bodyPr wrap="square" rtlCol="0">
            <a:spAutoFit/>
          </a:bodyPr>
          <a:lstStyle/>
          <a:p>
            <a:r>
              <a:rPr lang="en-US" sz="1200" dirty="0">
                <a:latin typeface="Gill Sans MT" panose="020B0502020104020203" pitchFamily="34" charset="0"/>
              </a:rPr>
              <a:t>Fig. Encryptor Output</a:t>
            </a:r>
            <a:endParaRPr lang="en-IN" sz="1200" dirty="0">
              <a:latin typeface="Gill Sans MT" panose="020B0502020104020203" pitchFamily="34" charset="0"/>
            </a:endParaRPr>
          </a:p>
        </p:txBody>
      </p:sp>
      <p:sp>
        <p:nvSpPr>
          <p:cNvPr id="8" name="TextBox 7">
            <a:extLst>
              <a:ext uri="{FF2B5EF4-FFF2-40B4-BE49-F238E27FC236}">
                <a16:creationId xmlns:a16="http://schemas.microsoft.com/office/drawing/2014/main" id="{B854B164-EA20-63CD-9447-0830DD8CD216}"/>
              </a:ext>
            </a:extLst>
          </p:cNvPr>
          <p:cNvSpPr txBox="1"/>
          <p:nvPr/>
        </p:nvSpPr>
        <p:spPr>
          <a:xfrm>
            <a:off x="5956361" y="4067655"/>
            <a:ext cx="2847902" cy="276999"/>
          </a:xfrm>
          <a:prstGeom prst="rect">
            <a:avLst/>
          </a:prstGeom>
          <a:noFill/>
        </p:spPr>
        <p:txBody>
          <a:bodyPr wrap="square" rtlCol="0">
            <a:spAutoFit/>
          </a:bodyPr>
          <a:lstStyle/>
          <a:p>
            <a:r>
              <a:rPr lang="en-US" sz="1200" dirty="0">
                <a:latin typeface="Gill Sans MT" panose="020B0502020104020203" pitchFamily="34" charset="0"/>
              </a:rPr>
              <a:t>Fig. Decryptor Output</a:t>
            </a:r>
            <a:endParaRPr lang="en-IN" sz="1200" dirty="0">
              <a:latin typeface="Gill Sans MT" panose="020B0502020104020203" pitchFamily="34" charset="0"/>
            </a:endParaRPr>
          </a:p>
        </p:txBody>
      </p:sp>
      <p:pic>
        <p:nvPicPr>
          <p:cNvPr id="9" name="Picture 8">
            <a:extLst>
              <a:ext uri="{FF2B5EF4-FFF2-40B4-BE49-F238E27FC236}">
                <a16:creationId xmlns:a16="http://schemas.microsoft.com/office/drawing/2014/main" id="{B6B082A6-DB7E-DABA-77FB-62E6C8DEC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691111"/>
            <a:ext cx="3228512" cy="2061216"/>
          </a:xfrm>
          <a:prstGeom prst="rect">
            <a:avLst/>
          </a:prstGeom>
        </p:spPr>
      </p:pic>
      <p:pic>
        <p:nvPicPr>
          <p:cNvPr id="11" name="Picture 10">
            <a:extLst>
              <a:ext uri="{FF2B5EF4-FFF2-40B4-BE49-F238E27FC236}">
                <a16:creationId xmlns:a16="http://schemas.microsoft.com/office/drawing/2014/main" id="{E3C017F3-DFAC-9FA7-6677-61E11636C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1691111"/>
            <a:ext cx="3419872" cy="2050115"/>
          </a:xfrm>
          <a:prstGeom prst="rect">
            <a:avLst/>
          </a:prstGeom>
        </p:spPr>
      </p:pic>
    </p:spTree>
    <p:extLst>
      <p:ext uri="{BB962C8B-B14F-4D97-AF65-F5344CB8AC3E}">
        <p14:creationId xmlns:p14="http://schemas.microsoft.com/office/powerpoint/2010/main" val="59168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D82DC-A42E-BDEA-CA75-1CE1037EFAC6}"/>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2EBE2BA4-A148-7FC1-C295-BF6C458DD104}"/>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Result and Analysis</a:t>
            </a:r>
          </a:p>
        </p:txBody>
      </p:sp>
      <p:sp>
        <p:nvSpPr>
          <p:cNvPr id="110" name="TextShape 2">
            <a:extLst>
              <a:ext uri="{FF2B5EF4-FFF2-40B4-BE49-F238E27FC236}">
                <a16:creationId xmlns:a16="http://schemas.microsoft.com/office/drawing/2014/main" id="{6DFCD309-D412-AA38-4A22-F66DE9425101}"/>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Performance Metrics</a:t>
            </a:r>
          </a:p>
          <a:p>
            <a:pPr marL="342900" indent="-342900">
              <a:spcBef>
                <a:spcPts val="550"/>
              </a:spcBef>
              <a:buClr>
                <a:srgbClr val="3891A7"/>
              </a:buClr>
              <a:buAutoNum type="arabicPeriod"/>
            </a:pPr>
            <a:r>
              <a:rPr lang="en-IN" sz="1600" b="1" dirty="0">
                <a:latin typeface="Gill Sans MT" panose="020B0502020104020203" pitchFamily="34" charset="0"/>
              </a:rPr>
              <a:t>Screenshots: </a:t>
            </a:r>
          </a:p>
          <a:p>
            <a:pPr>
              <a:spcBef>
                <a:spcPts val="550"/>
              </a:spcBef>
              <a:buClr>
                <a:srgbClr val="3891A7"/>
              </a:buClr>
            </a:pPr>
            <a:r>
              <a:rPr lang="en-US" sz="1600" dirty="0">
                <a:latin typeface="Gill Sans MT" panose="020B0502020104020203" pitchFamily="34" charset="0"/>
              </a:rPr>
              <a:t>      Encrypted shares through standard VC                Encrypted shares through designed algorithm </a:t>
            </a:r>
          </a:p>
          <a:p>
            <a:pPr>
              <a:spcBef>
                <a:spcPts val="550"/>
              </a:spcBef>
              <a:buClr>
                <a:srgbClr val="3891A7"/>
              </a:buClr>
            </a:pPr>
            <a:endParaRPr lang="en-US" sz="1600" spc="-1" dirty="0">
              <a:solidFill>
                <a:srgbClr val="0070C0"/>
              </a:solidFill>
              <a:latin typeface="Gill Sans MT"/>
            </a:endParaRPr>
          </a:p>
          <a:p>
            <a:r>
              <a:rPr lang="en-US" sz="2400" b="0" strike="noStrike" spc="-1" dirty="0">
                <a:solidFill>
                  <a:srgbClr val="000000"/>
                </a:solidFill>
                <a:latin typeface="Gill Sans MT"/>
              </a:rPr>
              <a:t>                                                          </a:t>
            </a: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ABA9DA5F-1078-EF3C-A0C3-65E12A7E4C83}"/>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19</a:t>
            </a:fld>
            <a:endParaRPr lang="en-IN" sz="1200" b="0" strike="noStrike" spc="-1">
              <a:latin typeface="Times New Roman"/>
            </a:endParaRPr>
          </a:p>
        </p:txBody>
      </p:sp>
      <p:pic>
        <p:nvPicPr>
          <p:cNvPr id="112" name="Picture 2">
            <a:extLst>
              <a:ext uri="{FF2B5EF4-FFF2-40B4-BE49-F238E27FC236}">
                <a16:creationId xmlns:a16="http://schemas.microsoft.com/office/drawing/2014/main" id="{C3B4214B-7D2B-E07F-0919-398FA631C71C}"/>
              </a:ext>
            </a:extLst>
          </p:cNvPr>
          <p:cNvPicPr/>
          <p:nvPr/>
        </p:nvPicPr>
        <p:blipFill>
          <a:blip r:embed="rId2" cstate="print"/>
          <a:stretch/>
        </p:blipFill>
        <p:spPr>
          <a:xfrm>
            <a:off x="8316416" y="0"/>
            <a:ext cx="827584" cy="771550"/>
          </a:xfrm>
          <a:prstGeom prst="rect">
            <a:avLst/>
          </a:prstGeom>
          <a:ln>
            <a:noFill/>
          </a:ln>
        </p:spPr>
      </p:pic>
      <p:pic>
        <p:nvPicPr>
          <p:cNvPr id="7" name="Picture 6">
            <a:extLst>
              <a:ext uri="{FF2B5EF4-FFF2-40B4-BE49-F238E27FC236}">
                <a16:creationId xmlns:a16="http://schemas.microsoft.com/office/drawing/2014/main" id="{5BC3314E-6F9F-BE1F-6002-6E7155CC2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2355726"/>
            <a:ext cx="2160240" cy="2020870"/>
          </a:xfrm>
          <a:prstGeom prst="rect">
            <a:avLst/>
          </a:prstGeom>
        </p:spPr>
      </p:pic>
      <p:pic>
        <p:nvPicPr>
          <p:cNvPr id="8" name="Picture 7" descr="Figure 4: Share 1 of the input after encryption using SA. The image is pixelated that shows encryption but the underlying image is still visible.&#10;">
            <a:extLst>
              <a:ext uri="{FF2B5EF4-FFF2-40B4-BE49-F238E27FC236}">
                <a16:creationId xmlns:a16="http://schemas.microsoft.com/office/drawing/2014/main" id="{B86643A9-608D-DAB0-9D3D-F3337D3C3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2374947"/>
            <a:ext cx="2289051" cy="2001649"/>
          </a:xfrm>
          <a:prstGeom prst="rect">
            <a:avLst/>
          </a:prstGeom>
        </p:spPr>
      </p:pic>
    </p:spTree>
    <p:extLst>
      <p:ext uri="{BB962C8B-B14F-4D97-AF65-F5344CB8AC3E}">
        <p14:creationId xmlns:p14="http://schemas.microsoft.com/office/powerpoint/2010/main" val="99622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480212" y="271052"/>
            <a:ext cx="8361928" cy="428490"/>
          </a:xfrm>
          <a:prstGeom prst="rect">
            <a:avLst/>
          </a:prstGeom>
          <a:noFill/>
          <a:ln>
            <a:noFill/>
          </a:ln>
        </p:spPr>
        <p:txBody>
          <a:bodyPr lIns="90000" tIns="45000" rIns="90000" bIns="45000" anchor="ctr">
            <a:noAutofit/>
          </a:bodyPr>
          <a:lstStyle/>
          <a:p>
            <a:pPr>
              <a:lnSpc>
                <a:spcPct val="100000"/>
              </a:lnSpc>
            </a:pPr>
            <a:r>
              <a:rPr lang="en-US" sz="2800" b="1" spc="-1" dirty="0">
                <a:solidFill>
                  <a:srgbClr val="572314"/>
                </a:solidFill>
                <a:latin typeface="Gill Sans MT" pitchFamily="34" charset="0"/>
                <a:cs typeface="Times New Roman" pitchFamily="18" charset="0"/>
              </a:rPr>
              <a:t>Presentation Outline</a:t>
            </a:r>
            <a:endParaRPr lang="en-US" sz="2800" b="0" strike="noStrike" spc="-1" dirty="0">
              <a:solidFill>
                <a:srgbClr val="000000"/>
              </a:solidFill>
              <a:latin typeface="Times New Roman" pitchFamily="18" charset="0"/>
              <a:cs typeface="Times New Roman" pitchFamily="18" charset="0"/>
            </a:endParaRPr>
          </a:p>
        </p:txBody>
      </p:sp>
      <p:sp>
        <p:nvSpPr>
          <p:cNvPr id="102" name="TextShape 2"/>
          <p:cNvSpPr txBox="1"/>
          <p:nvPr/>
        </p:nvSpPr>
        <p:spPr>
          <a:xfrm>
            <a:off x="428596" y="699042"/>
            <a:ext cx="8504804" cy="4443066"/>
          </a:xfrm>
          <a:prstGeom prst="rect">
            <a:avLst/>
          </a:prstGeom>
          <a:noFill/>
          <a:ln>
            <a:noFill/>
          </a:ln>
        </p:spPr>
        <p:txBody>
          <a:bodyPr lIns="90000" tIns="45000" rIns="90000" bIns="45000">
            <a:noAutofit/>
          </a:bodyPr>
          <a:lstStyle/>
          <a:p>
            <a:pPr marL="365760" indent="-282960">
              <a:lnSpc>
                <a:spcPct val="100000"/>
              </a:lnSpc>
              <a:spcBef>
                <a:spcPts val="601"/>
              </a:spcBef>
              <a:buClr>
                <a:srgbClr val="3891A7"/>
              </a:buClr>
              <a:buSzPct val="80000"/>
              <a:buFont typeface="Wingdings" charset="2"/>
              <a:buChar char=""/>
            </a:pPr>
            <a:r>
              <a:rPr lang="en-US" sz="1200" b="0" strike="noStrike" spc="-1" dirty="0">
                <a:latin typeface="Gill Sans MT"/>
              </a:rPr>
              <a:t>Introduction</a:t>
            </a:r>
          </a:p>
          <a:p>
            <a:pPr marL="822960" lvl="1" indent="-282960">
              <a:spcBef>
                <a:spcPts val="601"/>
              </a:spcBef>
              <a:buClr>
                <a:srgbClr val="3891A7"/>
              </a:buClr>
              <a:buSzPct val="80000"/>
              <a:buFont typeface="Wingdings" charset="2"/>
              <a:buChar char=""/>
            </a:pPr>
            <a:r>
              <a:rPr lang="en-US" sz="1200" spc="-1" dirty="0">
                <a:latin typeface="Gill Sans MT"/>
              </a:rPr>
              <a:t>Project Overview and Problem Statement</a:t>
            </a:r>
          </a:p>
          <a:p>
            <a:pPr marL="822960" lvl="1" indent="-282960">
              <a:spcBef>
                <a:spcPts val="601"/>
              </a:spcBef>
              <a:buClr>
                <a:srgbClr val="3891A7"/>
              </a:buClr>
              <a:buSzPct val="80000"/>
              <a:buFont typeface="Wingdings" charset="2"/>
              <a:buChar char=""/>
            </a:pPr>
            <a:r>
              <a:rPr lang="en-US" sz="1200" spc="-1" dirty="0">
                <a:latin typeface="Gill Sans MT"/>
              </a:rPr>
              <a:t>Objectives and Motivation</a:t>
            </a:r>
          </a:p>
          <a:p>
            <a:pPr marL="365760" indent="-282960">
              <a:spcBef>
                <a:spcPts val="601"/>
              </a:spcBef>
              <a:buClr>
                <a:srgbClr val="3891A7"/>
              </a:buClr>
              <a:buSzPct val="80000"/>
              <a:buFont typeface="Wingdings" charset="2"/>
              <a:buChar char=""/>
            </a:pPr>
            <a:r>
              <a:rPr lang="en-US" sz="1200" spc="-1" dirty="0">
                <a:solidFill>
                  <a:srgbClr val="000000"/>
                </a:solidFill>
                <a:latin typeface="Gill Sans MT"/>
              </a:rPr>
              <a:t>Background &amp; Related Work/ Literature Review</a:t>
            </a:r>
          </a:p>
          <a:p>
            <a:pPr marL="822960" lvl="1" indent="-282960">
              <a:spcBef>
                <a:spcPts val="601"/>
              </a:spcBef>
              <a:buClr>
                <a:srgbClr val="3891A7"/>
              </a:buClr>
              <a:buSzPct val="80000"/>
              <a:buFont typeface="Wingdings" charset="2"/>
              <a:buChar char=""/>
            </a:pPr>
            <a:r>
              <a:rPr lang="en-US" sz="1200" spc="-1" dirty="0">
                <a:solidFill>
                  <a:srgbClr val="000000"/>
                </a:solidFill>
                <a:latin typeface="Gill Sans MT"/>
              </a:rPr>
              <a:t>Existing Solutions/Related Work &amp; Their Limitations/Research Gaps</a:t>
            </a:r>
          </a:p>
          <a:p>
            <a:pPr marL="365760" indent="-282960">
              <a:spcBef>
                <a:spcPts val="601"/>
              </a:spcBef>
              <a:buClr>
                <a:srgbClr val="3891A7"/>
              </a:buClr>
              <a:buSzPct val="80000"/>
              <a:buFont typeface="Wingdings" charset="2"/>
              <a:buChar char=""/>
            </a:pPr>
            <a:r>
              <a:rPr lang="en-US" sz="1200" spc="-1" dirty="0">
                <a:solidFill>
                  <a:srgbClr val="000000"/>
                </a:solidFill>
                <a:latin typeface="Gill Sans MT"/>
              </a:rPr>
              <a:t>Proposed Solution &amp; Architecture</a:t>
            </a:r>
          </a:p>
          <a:p>
            <a:pPr marL="822960" lvl="1" indent="-282960">
              <a:spcBef>
                <a:spcPts val="601"/>
              </a:spcBef>
              <a:buClr>
                <a:srgbClr val="3891A7"/>
              </a:buClr>
              <a:buSzPct val="80000"/>
              <a:buFont typeface="Wingdings" charset="2"/>
              <a:buChar char=""/>
            </a:pPr>
            <a:r>
              <a:rPr lang="en-US" sz="1200" spc="-1" dirty="0">
                <a:solidFill>
                  <a:srgbClr val="000000"/>
                </a:solidFill>
                <a:latin typeface="Gill Sans MT"/>
              </a:rPr>
              <a:t>System Architecture /Workflow Diagram/Model Diagram/Block Diagram/Schematic Layout</a:t>
            </a:r>
          </a:p>
          <a:p>
            <a:pPr marL="822960" lvl="1" indent="-282960">
              <a:spcBef>
                <a:spcPts val="601"/>
              </a:spcBef>
              <a:buClr>
                <a:srgbClr val="3891A7"/>
              </a:buClr>
              <a:buSzPct val="80000"/>
              <a:buFont typeface="Wingdings" charset="2"/>
              <a:buChar char=""/>
            </a:pPr>
            <a:r>
              <a:rPr lang="en-US" sz="1200" spc="-1" dirty="0">
                <a:solidFill>
                  <a:srgbClr val="000000"/>
                </a:solidFill>
                <a:latin typeface="Gill Sans MT"/>
              </a:rPr>
              <a:t>Description of Key Components/Features &amp; Modules</a:t>
            </a:r>
          </a:p>
          <a:p>
            <a:pPr marL="365760" indent="-282960">
              <a:spcBef>
                <a:spcPts val="601"/>
              </a:spcBef>
              <a:buClr>
                <a:srgbClr val="3891A7"/>
              </a:buClr>
              <a:buSzPct val="80000"/>
              <a:buFont typeface="Wingdings" charset="2"/>
              <a:buChar char=""/>
            </a:pPr>
            <a:r>
              <a:rPr lang="en-US" sz="1200" spc="-1" dirty="0">
                <a:solidFill>
                  <a:srgbClr val="000000"/>
                </a:solidFill>
                <a:latin typeface="Gill Sans MT"/>
              </a:rPr>
              <a:t>Implementation Details</a:t>
            </a:r>
          </a:p>
          <a:p>
            <a:pPr marL="822960" lvl="1" indent="-282960">
              <a:spcBef>
                <a:spcPts val="601"/>
              </a:spcBef>
              <a:buClr>
                <a:srgbClr val="3891A7"/>
              </a:buClr>
              <a:buSzPct val="80000"/>
              <a:buFont typeface="Wingdings" charset="2"/>
              <a:buChar char=""/>
            </a:pPr>
            <a:r>
              <a:rPr lang="en-US" sz="1200" spc="-1" dirty="0">
                <a:solidFill>
                  <a:srgbClr val="000000"/>
                </a:solidFill>
                <a:latin typeface="Gill Sans MT"/>
              </a:rPr>
              <a:t>Algorithms and Methods Used/Technologies &amp; Platforms, Frameworks, and Tools Used</a:t>
            </a:r>
          </a:p>
          <a:p>
            <a:pPr marL="365760" indent="-282960">
              <a:spcBef>
                <a:spcPts val="601"/>
              </a:spcBef>
              <a:buClr>
                <a:srgbClr val="3891A7"/>
              </a:buClr>
              <a:buSzPct val="80000"/>
              <a:buFont typeface="Wingdings" charset="2"/>
              <a:buChar char=""/>
            </a:pPr>
            <a:r>
              <a:rPr lang="en-US" sz="1200" spc="-1" dirty="0">
                <a:solidFill>
                  <a:srgbClr val="000000"/>
                </a:solidFill>
                <a:latin typeface="Gill Sans MT"/>
              </a:rPr>
              <a:t>Results and Analysis</a:t>
            </a:r>
          </a:p>
          <a:p>
            <a:pPr marL="822960" lvl="1" indent="-282960">
              <a:spcBef>
                <a:spcPts val="601"/>
              </a:spcBef>
              <a:buClr>
                <a:srgbClr val="3891A7"/>
              </a:buClr>
              <a:buSzPct val="80000"/>
              <a:buFont typeface="Wingdings" charset="2"/>
              <a:buChar char=""/>
            </a:pPr>
            <a:r>
              <a:rPr lang="en-US" sz="1200" spc="-1" dirty="0">
                <a:solidFill>
                  <a:srgbClr val="000000"/>
                </a:solidFill>
                <a:latin typeface="Gill Sans MT"/>
              </a:rPr>
              <a:t>Test Results– Performance Metrics /System Outputs and Screenshots   </a:t>
            </a:r>
          </a:p>
          <a:p>
            <a:pPr marL="822960" lvl="1" indent="-282960">
              <a:spcBef>
                <a:spcPts val="601"/>
              </a:spcBef>
              <a:buClr>
                <a:srgbClr val="3891A7"/>
              </a:buClr>
              <a:buSzPct val="80000"/>
              <a:buFont typeface="Wingdings" charset="2"/>
              <a:buChar char=""/>
            </a:pPr>
            <a:r>
              <a:rPr lang="en-US" sz="1200" spc="-1" dirty="0">
                <a:solidFill>
                  <a:srgbClr val="000000"/>
                </a:solidFill>
                <a:latin typeface="Gill Sans MT"/>
              </a:rPr>
              <a:t>Performance Comparison/Interpretation of Results/Result Validation</a:t>
            </a:r>
          </a:p>
          <a:p>
            <a:pPr marL="365760" indent="-282960">
              <a:spcBef>
                <a:spcPts val="601"/>
              </a:spcBef>
              <a:buClr>
                <a:srgbClr val="3891A7"/>
              </a:buClr>
              <a:buSzPct val="80000"/>
              <a:buFont typeface="Wingdings" charset="2"/>
              <a:buChar char=""/>
            </a:pPr>
            <a:r>
              <a:rPr lang="en-US" sz="1200" spc="-1" dirty="0">
                <a:solidFill>
                  <a:srgbClr val="000000"/>
                </a:solidFill>
                <a:latin typeface="Gill Sans MT"/>
              </a:rPr>
              <a:t>Conclusion &amp; Future Work</a:t>
            </a:r>
          </a:p>
          <a:p>
            <a:pPr marL="822960" lvl="1" indent="-282960">
              <a:spcBef>
                <a:spcPts val="601"/>
              </a:spcBef>
              <a:buClr>
                <a:srgbClr val="3891A7"/>
              </a:buClr>
              <a:buSzPct val="80000"/>
              <a:buFont typeface="Wingdings" charset="2"/>
              <a:buChar char=""/>
            </a:pPr>
            <a:r>
              <a:rPr lang="en-US" sz="1200" spc="-1" dirty="0">
                <a:solidFill>
                  <a:srgbClr val="000000"/>
                </a:solidFill>
                <a:latin typeface="Gill Sans MT"/>
              </a:rPr>
              <a:t>Key Findings</a:t>
            </a:r>
          </a:p>
          <a:p>
            <a:pPr marL="822960" lvl="1" indent="-282960">
              <a:spcBef>
                <a:spcPts val="601"/>
              </a:spcBef>
              <a:buClr>
                <a:srgbClr val="3891A7"/>
              </a:buClr>
              <a:buSzPct val="80000"/>
              <a:buFont typeface="Wingdings" charset="2"/>
              <a:buChar char=""/>
            </a:pPr>
            <a:r>
              <a:rPr lang="en-US" sz="1200" spc="-1" dirty="0">
                <a:solidFill>
                  <a:srgbClr val="000000"/>
                </a:solidFill>
                <a:latin typeface="Gill Sans MT"/>
              </a:rPr>
              <a:t>Potential Extensions</a:t>
            </a:r>
          </a:p>
          <a:p>
            <a:pPr marL="365760" indent="-282960">
              <a:spcBef>
                <a:spcPts val="601"/>
              </a:spcBef>
              <a:buClr>
                <a:srgbClr val="3891A7"/>
              </a:buClr>
              <a:buSzPct val="80000"/>
              <a:buFont typeface="Wingdings" charset="2"/>
              <a:buChar char=""/>
            </a:pPr>
            <a:r>
              <a:rPr lang="en-IN" sz="1200" spc="-1" dirty="0">
                <a:solidFill>
                  <a:srgbClr val="000000"/>
                </a:solidFill>
                <a:latin typeface="Gill Sans MT"/>
              </a:rPr>
              <a:t>Bibliography</a:t>
            </a:r>
            <a:endParaRPr lang="en-US" sz="1200" spc="-1" dirty="0">
              <a:solidFill>
                <a:srgbClr val="000000"/>
              </a:solidFill>
              <a:latin typeface="Gill Sans MT"/>
            </a:endParaRPr>
          </a:p>
        </p:txBody>
      </p:sp>
      <p:sp>
        <p:nvSpPr>
          <p:cNvPr id="103"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98A15F4-BA1A-4DF0-8C36-812FE3A649CD}" type="slidenum">
              <a:rPr lang="en-IN" sz="1200" b="0" strike="noStrike" spc="-1">
                <a:solidFill>
                  <a:srgbClr val="B5A989"/>
                </a:solidFill>
                <a:latin typeface="Gill Sans MT"/>
              </a:rPr>
              <a:pPr algn="ctr">
                <a:lnSpc>
                  <a:spcPct val="100000"/>
                </a:lnSpc>
              </a:pPr>
              <a:t>2</a:t>
            </a:fld>
            <a:endParaRPr lang="en-IN" sz="1200" b="0" strike="noStrike" spc="-1">
              <a:latin typeface="Times New Roman"/>
            </a:endParaRPr>
          </a:p>
        </p:txBody>
      </p:sp>
      <p:pic>
        <p:nvPicPr>
          <p:cNvPr id="104" name="Picture 2"/>
          <p:cNvPicPr/>
          <p:nvPr/>
        </p:nvPicPr>
        <p:blipFill>
          <a:blip r:embed="rId2" cstate="print"/>
          <a:stretch/>
        </p:blipFill>
        <p:spPr>
          <a:xfrm>
            <a:off x="8398004" y="0"/>
            <a:ext cx="745996" cy="699542"/>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AAE9A-12B5-E694-ED0D-599399B5149D}"/>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D43FF76D-7C9C-4C1A-1E20-E16EBF2FC237}"/>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Result and Analysis</a:t>
            </a:r>
          </a:p>
        </p:txBody>
      </p:sp>
      <p:sp>
        <p:nvSpPr>
          <p:cNvPr id="110" name="TextShape 2">
            <a:extLst>
              <a:ext uri="{FF2B5EF4-FFF2-40B4-BE49-F238E27FC236}">
                <a16:creationId xmlns:a16="http://schemas.microsoft.com/office/drawing/2014/main" id="{702A1F62-74B6-6855-DEE0-76952D5C48E3}"/>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Performance Interpretation &amp; Result Validation</a:t>
            </a:r>
          </a:p>
          <a:p>
            <a:pPr algn="just">
              <a:lnSpc>
                <a:spcPct val="150000"/>
              </a:lnSpc>
              <a:buNone/>
            </a:pPr>
            <a:r>
              <a:rPr lang="en-US" sz="1600" b="1" strike="noStrike" spc="-1" dirty="0">
                <a:solidFill>
                  <a:srgbClr val="000000"/>
                </a:solidFill>
                <a:latin typeface="Gill Sans MT" panose="020B0502020104020203" pitchFamily="34" charset="0"/>
              </a:rPr>
              <a:t>1.</a:t>
            </a:r>
            <a:r>
              <a:rPr lang="en-US" sz="1600" b="1" dirty="0">
                <a:latin typeface="Gill Sans MT" panose="020B0502020104020203" pitchFamily="34" charset="0"/>
              </a:rPr>
              <a:t> Correctness Validation</a:t>
            </a:r>
          </a:p>
          <a:p>
            <a:pPr marL="285750" indent="-285750" algn="just">
              <a:lnSpc>
                <a:spcPct val="150000"/>
              </a:lnSpc>
              <a:buFont typeface="Wingdings" panose="05000000000000000000" pitchFamily="2" charset="2"/>
              <a:buChar char="§"/>
            </a:pPr>
            <a:r>
              <a:rPr lang="en-US" sz="1600" b="1" dirty="0">
                <a:latin typeface="Gill Sans MT" panose="020B0502020104020203" pitchFamily="34" charset="0"/>
              </a:rPr>
              <a:t>Image Reconstruction</a:t>
            </a:r>
            <a:r>
              <a:rPr lang="en-US" sz="1600" dirty="0">
                <a:latin typeface="Gill Sans MT" panose="020B0502020104020203" pitchFamily="34" charset="0"/>
              </a:rPr>
              <a:t>: 100% successful across 500 test cases</a:t>
            </a:r>
          </a:p>
          <a:p>
            <a:pPr marL="285750" indent="-285750" algn="just">
              <a:lnSpc>
                <a:spcPct val="150000"/>
              </a:lnSpc>
              <a:buFont typeface="Wingdings" panose="05000000000000000000" pitchFamily="2" charset="2"/>
              <a:buChar char="§"/>
            </a:pPr>
            <a:r>
              <a:rPr lang="en-US" sz="1600" b="1" dirty="0">
                <a:latin typeface="Gill Sans MT" panose="020B0502020104020203" pitchFamily="34" charset="0"/>
              </a:rPr>
              <a:t>Signature Verification</a:t>
            </a:r>
            <a:r>
              <a:rPr lang="en-US" sz="1600" dirty="0">
                <a:latin typeface="Gill Sans MT" panose="020B0502020104020203" pitchFamily="34" charset="0"/>
              </a:rPr>
              <a:t>: 100% accuracy with 0 false positives/negatives</a:t>
            </a:r>
          </a:p>
          <a:p>
            <a:pPr marL="285750" indent="-285750" algn="just">
              <a:lnSpc>
                <a:spcPct val="150000"/>
              </a:lnSpc>
              <a:buFont typeface="Wingdings" panose="05000000000000000000" pitchFamily="2" charset="2"/>
              <a:buChar char="§"/>
            </a:pPr>
            <a:r>
              <a:rPr lang="en-US" sz="1600" b="1" dirty="0">
                <a:latin typeface="Gill Sans MT" panose="020B0502020104020203" pitchFamily="34" charset="0"/>
              </a:rPr>
              <a:t>Password Protection</a:t>
            </a:r>
            <a:r>
              <a:rPr lang="en-US" sz="1600" dirty="0">
                <a:latin typeface="Gill Sans MT" panose="020B0502020104020203" pitchFamily="34" charset="0"/>
              </a:rPr>
              <a:t>: 100% access control effectiveness</a:t>
            </a:r>
          </a:p>
          <a:p>
            <a:pPr algn="just">
              <a:lnSpc>
                <a:spcPct val="150000"/>
              </a:lnSpc>
            </a:pPr>
            <a:r>
              <a:rPr lang="en-US" sz="1600" dirty="0">
                <a:latin typeface="Gill Sans MT" panose="020B0502020104020203" pitchFamily="34" charset="0"/>
              </a:rPr>
              <a:t>2. </a:t>
            </a:r>
            <a:r>
              <a:rPr lang="en-IN" sz="1600" b="1" dirty="0">
                <a:latin typeface="Gill Sans MT" panose="020B0502020104020203" pitchFamily="34" charset="0"/>
              </a:rPr>
              <a:t>Performance Scalability</a:t>
            </a:r>
          </a:p>
          <a:p>
            <a:pPr marL="285750" indent="-285750" algn="just">
              <a:lnSpc>
                <a:spcPct val="150000"/>
              </a:lnSpc>
              <a:buFont typeface="Wingdings" panose="05000000000000000000" pitchFamily="2" charset="2"/>
              <a:buChar char="§"/>
            </a:pPr>
            <a:r>
              <a:rPr lang="en-US" sz="1600" b="1" dirty="0">
                <a:latin typeface="Gill Sans MT" panose="020B0502020104020203" pitchFamily="34" charset="0"/>
              </a:rPr>
              <a:t>Linear memory scaling: </a:t>
            </a:r>
            <a:r>
              <a:rPr lang="en-US" sz="1600" dirty="0">
                <a:latin typeface="Gill Sans MT" panose="020B0502020104020203" pitchFamily="34" charset="0"/>
              </a:rPr>
              <a:t>O(n) with image size</a:t>
            </a:r>
          </a:p>
          <a:p>
            <a:pPr marL="285750" indent="-285750" algn="just">
              <a:lnSpc>
                <a:spcPct val="150000"/>
              </a:lnSpc>
              <a:buFont typeface="Wingdings" panose="05000000000000000000" pitchFamily="2" charset="2"/>
              <a:buChar char="§"/>
            </a:pPr>
            <a:r>
              <a:rPr lang="en-US" sz="1600" b="1" dirty="0">
                <a:latin typeface="Gill Sans MT" panose="020B0502020104020203" pitchFamily="34" charset="0"/>
              </a:rPr>
              <a:t>Processing time: </a:t>
            </a:r>
            <a:r>
              <a:rPr lang="en-US" sz="1600" dirty="0">
                <a:latin typeface="Gill Sans MT" panose="020B0502020104020203" pitchFamily="34" charset="0"/>
              </a:rPr>
              <a:t>O(n log n) - acceptable for batch processing</a:t>
            </a:r>
          </a:p>
          <a:p>
            <a:pPr marL="285750" indent="-285750" algn="just">
              <a:lnSpc>
                <a:spcPct val="150000"/>
              </a:lnSpc>
              <a:buFont typeface="Wingdings" panose="05000000000000000000" pitchFamily="2" charset="2"/>
              <a:buChar char="§"/>
            </a:pPr>
            <a:r>
              <a:rPr lang="en-US" sz="1600" b="1" dirty="0">
                <a:latin typeface="Gill Sans MT" panose="020B0502020104020203" pitchFamily="34" charset="0"/>
              </a:rPr>
              <a:t>Multi-threading efficiency: </a:t>
            </a:r>
            <a:r>
              <a:rPr lang="en-US" sz="1600" dirty="0">
                <a:latin typeface="Gill Sans MT" panose="020B0502020104020203" pitchFamily="34" charset="0"/>
              </a:rPr>
              <a:t>85% CPU utilization on 8 cores</a:t>
            </a:r>
          </a:p>
          <a:p>
            <a:pPr marL="285750" indent="-285750" algn="just">
              <a:lnSpc>
                <a:spcPct val="150000"/>
              </a:lnSpc>
              <a:buFont typeface="Wingdings" panose="05000000000000000000" pitchFamily="2" charset="2"/>
              <a:buChar char="§"/>
            </a:pPr>
            <a:r>
              <a:rPr lang="en-US" sz="1600" b="1" dirty="0">
                <a:latin typeface="Gill Sans MT" panose="020B0502020104020203" pitchFamily="34" charset="0"/>
              </a:rPr>
              <a:t>Network transmission: </a:t>
            </a:r>
            <a:r>
              <a:rPr lang="en-US" sz="1600" dirty="0">
                <a:latin typeface="Gill Sans MT" panose="020B0502020104020203" pitchFamily="34" charset="0"/>
              </a:rPr>
              <a:t>12% overhead for signature data</a:t>
            </a:r>
          </a:p>
          <a:p>
            <a:r>
              <a:rPr lang="en-US" sz="2400" b="0" strike="noStrike" spc="-1" dirty="0">
                <a:solidFill>
                  <a:srgbClr val="000000"/>
                </a:solidFill>
                <a:latin typeface="Gill Sans MT"/>
              </a:rPr>
              <a:t>                                                          </a:t>
            </a: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AB5BC133-D62F-7219-1D1A-EDC001885B00}"/>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20</a:t>
            </a:fld>
            <a:endParaRPr lang="en-IN" sz="1200" b="0" strike="noStrike" spc="-1">
              <a:latin typeface="Times New Roman"/>
            </a:endParaRPr>
          </a:p>
        </p:txBody>
      </p:sp>
      <p:pic>
        <p:nvPicPr>
          <p:cNvPr id="112" name="Picture 2">
            <a:extLst>
              <a:ext uri="{FF2B5EF4-FFF2-40B4-BE49-F238E27FC236}">
                <a16:creationId xmlns:a16="http://schemas.microsoft.com/office/drawing/2014/main" id="{61CE9A6E-2740-D4C7-172A-10B020D5D152}"/>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3696649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DC183-672A-DBAE-5E32-5AFC4936B5F4}"/>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B19F63A1-4F08-BB35-49A5-BD74D4CC3001}"/>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IN" sz="2800" b="1" spc="-1" dirty="0">
                <a:solidFill>
                  <a:srgbClr val="572314"/>
                </a:solidFill>
                <a:latin typeface="Times New Roman" pitchFamily="18" charset="0"/>
                <a:cs typeface="Times New Roman" pitchFamily="18" charset="0"/>
              </a:rPr>
              <a:t>Progress in Implementation Plan</a:t>
            </a:r>
            <a:endParaRPr lang="en-US" sz="2800" b="1" spc="-1" dirty="0">
              <a:solidFill>
                <a:srgbClr val="572314"/>
              </a:solidFill>
              <a:latin typeface="Gill Sans MT" pitchFamily="34" charset="0"/>
              <a:cs typeface="Times New Roman" pitchFamily="18" charset="0"/>
            </a:endParaRPr>
          </a:p>
        </p:txBody>
      </p:sp>
      <p:sp>
        <p:nvSpPr>
          <p:cNvPr id="110" name="TextShape 2">
            <a:extLst>
              <a:ext uri="{FF2B5EF4-FFF2-40B4-BE49-F238E27FC236}">
                <a16:creationId xmlns:a16="http://schemas.microsoft.com/office/drawing/2014/main" id="{D3C47193-B8D6-4D42-9CFE-BF1F29880917}"/>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b="0" strike="noStrike" spc="-1" dirty="0">
                <a:solidFill>
                  <a:srgbClr val="0070C0"/>
                </a:solidFill>
                <a:latin typeface="Gill Sans MT"/>
              </a:rPr>
              <a:t>Completed: </a:t>
            </a:r>
            <a:r>
              <a:rPr lang="en-IN" sz="1800" kern="1200" dirty="0">
                <a:solidFill>
                  <a:srgbClr val="000000"/>
                </a:solidFill>
                <a:effectLst/>
                <a:latin typeface="Gill Sans MT" panose="020B0502020104020203" pitchFamily="34" charset="0"/>
                <a:ea typeface="SimSun" panose="02010600030101010101" pitchFamily="2" charset="-122"/>
                <a:cs typeface="SimSun" panose="02010600030101010101" pitchFamily="2" charset="-122"/>
              </a:rPr>
              <a:t>Encryption and decryption code implementation, UI for encryption module. Integration of encryption and decryption modules. </a:t>
            </a:r>
            <a:r>
              <a:rPr lang="en-IN" sz="1800" kern="1200" dirty="0">
                <a:solidFill>
                  <a:srgbClr val="000000"/>
                </a:solidFill>
                <a:latin typeface="Gill Sans MT" panose="020B0502020104020203" pitchFamily="34" charset="0"/>
                <a:ea typeface="SimSun" panose="02010600030101010101" pitchFamily="2" charset="-122"/>
                <a:cs typeface="SimSun" panose="02010600030101010101" pitchFamily="2" charset="-122"/>
              </a:rPr>
              <a:t>C</a:t>
            </a:r>
            <a:r>
              <a:rPr lang="en-IN" dirty="0">
                <a:effectLst/>
                <a:latin typeface="Gill Sans MT" panose="020B0502020104020203" pitchFamily="34" charset="0"/>
                <a:ea typeface="SimSun" panose="02010600030101010101" pitchFamily="2" charset="-122"/>
                <a:cs typeface="SimSun" panose="02010600030101010101" pitchFamily="2" charset="-122"/>
              </a:rPr>
              <a:t>ode to decrypt the password-protected image. UI for decryption and Full system integration.</a:t>
            </a:r>
            <a:endParaRPr lang="en-IN" sz="1800" dirty="0">
              <a:effectLst/>
            </a:endParaRPr>
          </a:p>
          <a:p>
            <a:pPr marL="402480">
              <a:lnSpc>
                <a:spcPct val="100000"/>
              </a:lnSpc>
              <a:spcBef>
                <a:spcPts val="550"/>
              </a:spcBef>
            </a:pPr>
            <a:endParaRPr lang="en-US" sz="28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7B79BB83-8F26-5F2C-E701-3E974FD7EB35}"/>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21</a:t>
            </a:fld>
            <a:endParaRPr lang="en-IN" sz="1200" b="0" strike="noStrike" spc="-1">
              <a:latin typeface="Times New Roman"/>
            </a:endParaRPr>
          </a:p>
        </p:txBody>
      </p:sp>
      <p:pic>
        <p:nvPicPr>
          <p:cNvPr id="112" name="Picture 2">
            <a:extLst>
              <a:ext uri="{FF2B5EF4-FFF2-40B4-BE49-F238E27FC236}">
                <a16:creationId xmlns:a16="http://schemas.microsoft.com/office/drawing/2014/main" id="{C4E440AD-0827-8B87-0917-B3A679CEB0F8}"/>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178799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2C8D1-857C-151D-D22A-911995F3A24F}"/>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5328F8C4-DA19-204A-19BD-B9B584DDCE35}"/>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Conclusion and Future Work</a:t>
            </a:r>
          </a:p>
        </p:txBody>
      </p:sp>
      <p:sp>
        <p:nvSpPr>
          <p:cNvPr id="110" name="TextShape 2">
            <a:extLst>
              <a:ext uri="{FF2B5EF4-FFF2-40B4-BE49-F238E27FC236}">
                <a16:creationId xmlns:a16="http://schemas.microsoft.com/office/drawing/2014/main" id="{583BDEA7-AE58-B0BE-476F-18D96822EEE9}"/>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Key Findings</a:t>
            </a:r>
          </a:p>
          <a:p>
            <a:pPr marL="342900" indent="-342900" algn="just">
              <a:lnSpc>
                <a:spcPct val="150000"/>
              </a:lnSpc>
              <a:buFont typeface="+mj-lt"/>
              <a:buAutoNum type="arabicPeriod"/>
            </a:pPr>
            <a:r>
              <a:rPr lang="en-US" sz="1600" dirty="0">
                <a:latin typeface="Gill Sans MT" panose="020B0502020104020203" pitchFamily="34" charset="0"/>
              </a:rPr>
              <a:t>Hybrid Encryption for Enhanced Security</a:t>
            </a:r>
          </a:p>
          <a:p>
            <a:pPr marL="342900" indent="-342900" algn="just">
              <a:lnSpc>
                <a:spcPct val="150000"/>
              </a:lnSpc>
              <a:buFont typeface="+mj-lt"/>
              <a:buAutoNum type="arabicPeriod"/>
            </a:pPr>
            <a:r>
              <a:rPr lang="en-IN" sz="1600" dirty="0">
                <a:latin typeface="Gill Sans MT" panose="020B0502020104020203" pitchFamily="34" charset="0"/>
              </a:rPr>
              <a:t>RSA Digital Signatures Ensure Authenticity</a:t>
            </a:r>
            <a:endParaRPr lang="en-US" sz="1600" dirty="0">
              <a:latin typeface="Gill Sans MT" panose="020B0502020104020203" pitchFamily="34" charset="0"/>
            </a:endParaRPr>
          </a:p>
          <a:p>
            <a:pPr marL="342900" indent="-342900" algn="just">
              <a:lnSpc>
                <a:spcPct val="150000"/>
              </a:lnSpc>
              <a:buFont typeface="+mj-lt"/>
              <a:buAutoNum type="arabicPeriod"/>
            </a:pPr>
            <a:r>
              <a:rPr lang="en-IN" sz="1600" dirty="0">
                <a:latin typeface="Gill Sans MT" panose="020B0502020104020203" pitchFamily="34" charset="0"/>
              </a:rPr>
              <a:t>Password Protection with AES</a:t>
            </a:r>
            <a:endParaRPr lang="en-US" sz="1600" dirty="0">
              <a:latin typeface="Gill Sans MT" panose="020B0502020104020203" pitchFamily="34" charset="0"/>
            </a:endParaRPr>
          </a:p>
          <a:p>
            <a:pPr marL="342900" indent="-342900" algn="just">
              <a:lnSpc>
                <a:spcPct val="150000"/>
              </a:lnSpc>
              <a:buFont typeface="+mj-lt"/>
              <a:buAutoNum type="arabicPeriod"/>
            </a:pPr>
            <a:r>
              <a:rPr lang="en-IN" sz="1600" dirty="0">
                <a:latin typeface="Gill Sans MT" panose="020B0502020104020203" pitchFamily="34" charset="0"/>
              </a:rPr>
              <a:t>Robust Workflow Integration</a:t>
            </a:r>
            <a:endParaRPr lang="en-US" sz="1600" dirty="0">
              <a:latin typeface="Gill Sans MT" panose="020B0502020104020203" pitchFamily="34" charset="0"/>
            </a:endParaRPr>
          </a:p>
          <a:p>
            <a:pPr marL="342900" indent="-342900" algn="just">
              <a:lnSpc>
                <a:spcPct val="150000"/>
              </a:lnSpc>
              <a:buFont typeface="+mj-lt"/>
              <a:buAutoNum type="arabicPeriod"/>
            </a:pPr>
            <a:r>
              <a:rPr lang="en-US" sz="1600" dirty="0">
                <a:latin typeface="Gill Sans MT" panose="020B0502020104020203" pitchFamily="34" charset="0"/>
              </a:rPr>
              <a:t>Addressing Limitations in Prior Art</a:t>
            </a:r>
            <a:r>
              <a:rPr lang="en-US" sz="1600" spc="-1" dirty="0">
                <a:solidFill>
                  <a:srgbClr val="000000"/>
                </a:solidFill>
                <a:latin typeface="Gill Sans MT" panose="020B0502020104020203" pitchFamily="34" charset="0"/>
              </a:rPr>
              <a:t>:</a:t>
            </a:r>
          </a:p>
          <a:p>
            <a:pPr marL="285750" indent="-285750" algn="just">
              <a:lnSpc>
                <a:spcPct val="150000"/>
              </a:lnSpc>
              <a:buFont typeface="Wingdings" panose="05000000000000000000" pitchFamily="2" charset="2"/>
              <a:buChar char="§"/>
            </a:pPr>
            <a:r>
              <a:rPr lang="en-US" sz="1600" dirty="0">
                <a:latin typeface="Gill Sans MT" panose="020B0502020104020203" pitchFamily="34" charset="0"/>
              </a:rPr>
              <a:t>Strong encryption (beyond XOR-based VC)</a:t>
            </a:r>
            <a:endParaRPr lang="en-US" sz="1600" spc="-1" dirty="0">
              <a:solidFill>
                <a:srgbClr val="000000"/>
              </a:solidFill>
              <a:latin typeface="Gill Sans MT" panose="020B0502020104020203" pitchFamily="34" charset="0"/>
            </a:endParaRPr>
          </a:p>
          <a:p>
            <a:pPr marL="285750" indent="-285750" algn="just">
              <a:lnSpc>
                <a:spcPct val="150000"/>
              </a:lnSpc>
              <a:buFont typeface="Wingdings" panose="05000000000000000000" pitchFamily="2" charset="2"/>
              <a:buChar char="§"/>
            </a:pPr>
            <a:r>
              <a:rPr lang="en-IN" sz="1600" dirty="0">
                <a:latin typeface="Gill Sans MT" panose="020B0502020104020203" pitchFamily="34" charset="0"/>
              </a:rPr>
              <a:t>Authenticity and tamper protection</a:t>
            </a:r>
            <a:endParaRPr lang="en-US" sz="1600" spc="-1" dirty="0">
              <a:solidFill>
                <a:srgbClr val="000000"/>
              </a:solidFill>
              <a:latin typeface="Gill Sans MT" panose="020B0502020104020203" pitchFamily="34" charset="0"/>
            </a:endParaRPr>
          </a:p>
          <a:p>
            <a:pPr marL="285750" indent="-285750" algn="just">
              <a:lnSpc>
                <a:spcPct val="150000"/>
              </a:lnSpc>
              <a:buFont typeface="Wingdings" panose="05000000000000000000" pitchFamily="2" charset="2"/>
              <a:buChar char="§"/>
            </a:pPr>
            <a:r>
              <a:rPr lang="en-US" sz="1600" dirty="0">
                <a:latin typeface="Gill Sans MT" panose="020B0502020104020203" pitchFamily="34" charset="0"/>
              </a:rPr>
              <a:t>Access control and user-based protection (via passwords)</a:t>
            </a:r>
            <a:endParaRPr lang="en-US" sz="1600" spc="-1" dirty="0">
              <a:solidFill>
                <a:srgbClr val="000000"/>
              </a:solidFill>
              <a:latin typeface="Gill Sans MT" panose="020B0502020104020203" pitchFamily="34" charset="0"/>
            </a:endParaRPr>
          </a:p>
          <a:p>
            <a:pPr algn="just">
              <a:lnSpc>
                <a:spcPct val="150000"/>
              </a:lnSpc>
            </a:pPr>
            <a:r>
              <a:rPr lang="en-US" sz="1600" b="0" strike="noStrike" spc="-1" dirty="0">
                <a:solidFill>
                  <a:srgbClr val="000000"/>
                </a:solidFill>
                <a:latin typeface="Gill Sans MT" panose="020B0502020104020203" pitchFamily="34" charset="0"/>
              </a:rPr>
              <a:t>     </a:t>
            </a: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883D48C1-D527-0DF5-D665-47B3D464B347}"/>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22</a:t>
            </a:fld>
            <a:endParaRPr lang="en-IN" sz="1200" b="0" strike="noStrike" spc="-1">
              <a:latin typeface="Times New Roman"/>
            </a:endParaRPr>
          </a:p>
        </p:txBody>
      </p:sp>
      <p:pic>
        <p:nvPicPr>
          <p:cNvPr id="112" name="Picture 2">
            <a:extLst>
              <a:ext uri="{FF2B5EF4-FFF2-40B4-BE49-F238E27FC236}">
                <a16:creationId xmlns:a16="http://schemas.microsoft.com/office/drawing/2014/main" id="{6BB23DCD-D5AF-F65F-5344-FA0C3DAFA39D}"/>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520123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EEA71-6980-9783-5067-33D36252104E}"/>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A8440A2B-BA23-6E95-7E07-4DF85B6919C4}"/>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Conclusion and Future Work</a:t>
            </a:r>
          </a:p>
        </p:txBody>
      </p:sp>
      <p:sp>
        <p:nvSpPr>
          <p:cNvPr id="110" name="TextShape 2">
            <a:extLst>
              <a:ext uri="{FF2B5EF4-FFF2-40B4-BE49-F238E27FC236}">
                <a16:creationId xmlns:a16="http://schemas.microsoft.com/office/drawing/2014/main" id="{6CF5FDC8-D226-E14E-7AD8-939D3FFCF7D0}"/>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Potential Extensions</a:t>
            </a:r>
          </a:p>
          <a:p>
            <a:pPr algn="just">
              <a:buNone/>
            </a:pPr>
            <a:endParaRPr lang="en-US" sz="1600" b="1" dirty="0">
              <a:latin typeface="Gill Sans MT" panose="020B0502020104020203" pitchFamily="34" charset="0"/>
            </a:endParaRPr>
          </a:p>
          <a:p>
            <a:pPr algn="just">
              <a:buNone/>
            </a:pPr>
            <a:r>
              <a:rPr lang="en-US" sz="1600" b="1" dirty="0">
                <a:latin typeface="Gill Sans MT" panose="020B0502020104020203" pitchFamily="34" charset="0"/>
              </a:rPr>
              <a:t>1. Better Key Management</a:t>
            </a:r>
            <a:endParaRPr lang="en-US" sz="1600" dirty="0">
              <a:latin typeface="Gill Sans MT" panose="020B0502020104020203" pitchFamily="34" charset="0"/>
            </a:endParaRPr>
          </a:p>
          <a:p>
            <a:pPr algn="just"/>
            <a:r>
              <a:rPr lang="en-US" sz="1600" dirty="0">
                <a:latin typeface="Gill Sans MT" panose="020B0502020104020203" pitchFamily="34" charset="0"/>
              </a:rPr>
              <a:t>The private/public keys are generated in-session.</a:t>
            </a:r>
          </a:p>
          <a:p>
            <a:pPr algn="just"/>
            <a:endParaRPr lang="en-US" sz="1600" dirty="0">
              <a:latin typeface="Gill Sans MT" panose="020B0502020104020203" pitchFamily="34" charset="0"/>
            </a:endParaRPr>
          </a:p>
          <a:p>
            <a:pPr algn="just"/>
            <a:r>
              <a:rPr lang="en-IN" sz="1600" b="1" dirty="0">
                <a:latin typeface="Gill Sans MT" panose="020B0502020104020203" pitchFamily="34" charset="0"/>
              </a:rPr>
              <a:t>2. Performance Optimization</a:t>
            </a:r>
            <a:endParaRPr lang="en-IN" sz="1600" dirty="0">
              <a:latin typeface="Gill Sans MT" panose="020B0502020104020203" pitchFamily="34" charset="0"/>
            </a:endParaRPr>
          </a:p>
          <a:p>
            <a:pPr algn="just"/>
            <a:r>
              <a:rPr lang="en-US" sz="1600" dirty="0">
                <a:latin typeface="Gill Sans MT" panose="020B0502020104020203" pitchFamily="34" charset="0"/>
              </a:rPr>
              <a:t>SA and ICM are computation-heavy.</a:t>
            </a:r>
          </a:p>
          <a:p>
            <a:pPr algn="just"/>
            <a:endParaRPr lang="en-US" sz="1600" dirty="0">
              <a:latin typeface="Gill Sans MT" panose="020B0502020104020203" pitchFamily="34" charset="0"/>
            </a:endParaRPr>
          </a:p>
          <a:p>
            <a:pPr algn="just"/>
            <a:r>
              <a:rPr lang="en-US" sz="1600" dirty="0">
                <a:latin typeface="Gill Sans MT" panose="020B0502020104020203" pitchFamily="34" charset="0"/>
              </a:rPr>
              <a:t>3. </a:t>
            </a:r>
            <a:r>
              <a:rPr lang="en-US" sz="1600" b="1" dirty="0">
                <a:latin typeface="Gill Sans MT" panose="020B0502020104020203" pitchFamily="34" charset="0"/>
              </a:rPr>
              <a:t>Image Quality:</a:t>
            </a:r>
          </a:p>
          <a:p>
            <a:pPr algn="just"/>
            <a:r>
              <a:rPr lang="en-US" sz="1600" dirty="0">
                <a:latin typeface="Gill Sans MT" panose="020B0502020104020203" pitchFamily="34" charset="0"/>
              </a:rPr>
              <a:t>The quality of the decrypted image has a lot of scope for improvement.</a:t>
            </a:r>
          </a:p>
          <a:p>
            <a:endParaRPr lang="en-US" sz="1600" dirty="0"/>
          </a:p>
          <a:p>
            <a:endParaRPr lang="en-US" sz="1600" dirty="0"/>
          </a:p>
          <a:p>
            <a:pPr algn="just">
              <a:lnSpc>
                <a:spcPct val="150000"/>
              </a:lnSpc>
            </a:pPr>
            <a:r>
              <a:rPr lang="en-US" sz="1600" b="0" strike="noStrike" spc="-1" dirty="0">
                <a:solidFill>
                  <a:srgbClr val="000000"/>
                </a:solidFill>
                <a:latin typeface="Gill Sans MT" panose="020B0502020104020203" pitchFamily="34" charset="0"/>
              </a:rPr>
              <a:t>     </a:t>
            </a: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599A7AE8-1448-84A5-1644-03008E84C290}"/>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23</a:t>
            </a:fld>
            <a:endParaRPr lang="en-IN" sz="1200" b="0" strike="noStrike" spc="-1">
              <a:latin typeface="Times New Roman"/>
            </a:endParaRPr>
          </a:p>
        </p:txBody>
      </p:sp>
      <p:pic>
        <p:nvPicPr>
          <p:cNvPr id="112" name="Picture 2">
            <a:extLst>
              <a:ext uri="{FF2B5EF4-FFF2-40B4-BE49-F238E27FC236}">
                <a16:creationId xmlns:a16="http://schemas.microsoft.com/office/drawing/2014/main" id="{D46B456A-EF35-FD4B-5228-7C8BFED92D5C}"/>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3101903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6751"/>
            <a:ext cx="8433366" cy="553998"/>
          </a:xfrm>
        </p:spPr>
        <p:txBody>
          <a:bodyPr/>
          <a:lstStyle/>
          <a:p>
            <a:r>
              <a:rPr lang="en-IN" sz="2800" b="1" spc="-1" dirty="0">
                <a:solidFill>
                  <a:srgbClr val="572314"/>
                </a:solidFill>
                <a:latin typeface="Gill Sans MT" pitchFamily="34" charset="0"/>
                <a:ea typeface="+mn-ea"/>
                <a:cs typeface="Times New Roman" pitchFamily="18" charset="0"/>
              </a:rPr>
              <a:t>Bibliography</a:t>
            </a:r>
            <a:endParaRPr lang="en-US" sz="2800" b="1" spc="-1" dirty="0">
              <a:solidFill>
                <a:srgbClr val="572314"/>
              </a:solidFill>
              <a:latin typeface="Gill Sans MT" pitchFamily="34" charset="0"/>
              <a:ea typeface="+mn-ea"/>
              <a:cs typeface="Times New Roman" pitchFamily="18" charset="0"/>
            </a:endParaRPr>
          </a:p>
        </p:txBody>
      </p:sp>
      <p:sp>
        <p:nvSpPr>
          <p:cNvPr id="3" name="Subtitle 2"/>
          <p:cNvSpPr>
            <a:spLocks noGrp="1"/>
          </p:cNvSpPr>
          <p:nvPr>
            <p:ph type="body" idx="1"/>
          </p:nvPr>
        </p:nvSpPr>
        <p:spPr>
          <a:xfrm>
            <a:off x="720000" y="987574"/>
            <a:ext cx="7812440" cy="3672408"/>
          </a:xfrm>
        </p:spPr>
        <p:txBody>
          <a:bodyPr/>
          <a:lstStyle/>
          <a:p>
            <a:pPr marL="152400" indent="0" algn="just">
              <a:lnSpc>
                <a:spcPct val="150000"/>
              </a:lnSpc>
              <a:buNone/>
            </a:pPr>
            <a:r>
              <a:rPr lang="en-US" sz="1400" dirty="0">
                <a:latin typeface="Gill Sans MT" panose="020B0502020104020203" pitchFamily="34" charset="0"/>
              </a:rPr>
              <a:t>[1] Naor, M. and Shamir, A. (1995) 'Visual Cryptography', Advances in Cryptology - EUROCRYPT '94, Lecture Notes in Computer Science, Vol. 950, pp. 1-12.</a:t>
            </a:r>
            <a:endParaRPr lang="en-IN" sz="1400" dirty="0">
              <a:latin typeface="Gill Sans MT" panose="020B0502020104020203" pitchFamily="34" charset="0"/>
            </a:endParaRPr>
          </a:p>
          <a:p>
            <a:pPr marL="152400" indent="0" algn="just">
              <a:lnSpc>
                <a:spcPct val="150000"/>
              </a:lnSpc>
              <a:buNone/>
            </a:pPr>
            <a:r>
              <a:rPr lang="en-US" sz="1400" dirty="0">
                <a:latin typeface="Gill Sans MT" panose="020B0502020104020203" pitchFamily="34" charset="0"/>
              </a:rPr>
              <a:t>[2] Shamir, A. (1979) 'How to Share a Secret', Communications of the ACM, Vol. 22, No. 11, pp. 612-613.</a:t>
            </a:r>
            <a:endParaRPr lang="en-IN" sz="1400" dirty="0">
              <a:latin typeface="Gill Sans MT" panose="020B0502020104020203" pitchFamily="34" charset="0"/>
            </a:endParaRPr>
          </a:p>
          <a:p>
            <a:pPr marL="152400" indent="0" algn="just">
              <a:lnSpc>
                <a:spcPct val="150000"/>
              </a:lnSpc>
              <a:buNone/>
            </a:pPr>
            <a:r>
              <a:rPr lang="en-US" sz="1400" dirty="0">
                <a:latin typeface="Gill Sans MT" panose="020B0502020104020203" pitchFamily="34" charset="0"/>
              </a:rPr>
              <a:t>[3] </a:t>
            </a:r>
            <a:r>
              <a:rPr lang="en-US" sz="1400" dirty="0" err="1">
                <a:latin typeface="Gill Sans MT" panose="020B0502020104020203" pitchFamily="34" charset="0"/>
              </a:rPr>
              <a:t>Ateniese</a:t>
            </a:r>
            <a:r>
              <a:rPr lang="en-US" sz="1400" dirty="0">
                <a:latin typeface="Gill Sans MT" panose="020B0502020104020203" pitchFamily="34" charset="0"/>
              </a:rPr>
              <a:t>, G., Blundo, C., De Santis, A. and Stinson, D.R. (2001) 'Extended Capabilities for Visual Cryptography', Theoretical Computer Science, Vol. 250, No. 1-2, pp. 143-161.</a:t>
            </a:r>
            <a:endParaRPr lang="en-IN" sz="1400" dirty="0">
              <a:latin typeface="Gill Sans MT" panose="020B0502020104020203" pitchFamily="34" charset="0"/>
            </a:endParaRPr>
          </a:p>
          <a:p>
            <a:pPr marL="152400" indent="0" algn="just">
              <a:lnSpc>
                <a:spcPct val="150000"/>
              </a:lnSpc>
              <a:buNone/>
            </a:pPr>
            <a:r>
              <a:rPr lang="en-US" sz="1400" dirty="0">
                <a:latin typeface="Gill Sans MT" panose="020B0502020104020203" pitchFamily="34" charset="0"/>
              </a:rPr>
              <a:t>[4] Kirkpatrick, S., Gelatt, C.D. and Vecchi, M.P. (1983) 'Optimization by Simulated Annealing', Science, Vol. 220, No. 4598, pp. 671-680.</a:t>
            </a:r>
            <a:endParaRPr lang="en-IN" sz="1400" dirty="0">
              <a:latin typeface="Gill Sans MT" panose="020B0502020104020203" pitchFamily="34" charset="0"/>
            </a:endParaRPr>
          </a:p>
          <a:p>
            <a:pPr marL="152400" indent="0" algn="just">
              <a:lnSpc>
                <a:spcPct val="150000"/>
              </a:lnSpc>
              <a:buNone/>
            </a:pPr>
            <a:r>
              <a:rPr lang="en-US" sz="1400" dirty="0">
                <a:latin typeface="Gill Sans MT" panose="020B0502020104020203" pitchFamily="34" charset="0"/>
              </a:rPr>
              <a:t>[5] </a:t>
            </a:r>
            <a:r>
              <a:rPr lang="en-US" sz="1400" dirty="0" err="1">
                <a:latin typeface="Gill Sans MT" panose="020B0502020104020203" pitchFamily="34" charset="0"/>
              </a:rPr>
              <a:t>Besag</a:t>
            </a:r>
            <a:r>
              <a:rPr lang="en-US" sz="1400" dirty="0">
                <a:latin typeface="Gill Sans MT" panose="020B0502020104020203" pitchFamily="34" charset="0"/>
              </a:rPr>
              <a:t>, J. (1986) 'On the Statistical Analysis of Dirty Pictures', Journal of the Royal Statistical Society, Series B, Vol. 48, No. 3, pp. 259-302.</a:t>
            </a:r>
            <a:endParaRPr lang="en-IN" sz="1400" dirty="0">
              <a:latin typeface="Gill Sans MT" panose="020B0502020104020203" pitchFamily="34" charset="0"/>
            </a:endParaRPr>
          </a:p>
          <a:p>
            <a:pPr marL="152400" indent="0">
              <a:buNone/>
            </a:pPr>
            <a:endParaRPr lang="en-US" dirty="0"/>
          </a:p>
        </p:txBody>
      </p:sp>
      <p:pic>
        <p:nvPicPr>
          <p:cNvPr id="4" name="Picture 2"/>
          <p:cNvPicPr/>
          <p:nvPr/>
        </p:nvPicPr>
        <p:blipFill>
          <a:blip r:embed="rId2" cstate="print"/>
          <a:stretch/>
        </p:blipFill>
        <p:spPr>
          <a:xfrm>
            <a:off x="8316416" y="0"/>
            <a:ext cx="827584" cy="77155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63DB5-C024-496D-02C0-19EAFDB93D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713C5-E74D-7A0E-F703-DB76769DE04C}"/>
              </a:ext>
            </a:extLst>
          </p:cNvPr>
          <p:cNvSpPr>
            <a:spLocks noGrp="1"/>
          </p:cNvSpPr>
          <p:nvPr>
            <p:ph type="title"/>
          </p:nvPr>
        </p:nvSpPr>
        <p:spPr>
          <a:xfrm>
            <a:off x="500034" y="426751"/>
            <a:ext cx="8433366" cy="553998"/>
          </a:xfrm>
        </p:spPr>
        <p:txBody>
          <a:bodyPr/>
          <a:lstStyle/>
          <a:p>
            <a:r>
              <a:rPr lang="en-IN" sz="2800" b="1" spc="-1" dirty="0">
                <a:solidFill>
                  <a:srgbClr val="572314"/>
                </a:solidFill>
                <a:latin typeface="Gill Sans MT" pitchFamily="34" charset="0"/>
                <a:ea typeface="+mn-ea"/>
                <a:cs typeface="Times New Roman" pitchFamily="18" charset="0"/>
              </a:rPr>
              <a:t>Bibliography</a:t>
            </a:r>
            <a:endParaRPr lang="en-US" sz="2800" b="1" spc="-1" dirty="0">
              <a:solidFill>
                <a:srgbClr val="572314"/>
              </a:solidFill>
              <a:latin typeface="Gill Sans MT" pitchFamily="34" charset="0"/>
              <a:ea typeface="+mn-ea"/>
              <a:cs typeface="Times New Roman" pitchFamily="18" charset="0"/>
            </a:endParaRPr>
          </a:p>
        </p:txBody>
      </p:sp>
      <p:sp>
        <p:nvSpPr>
          <p:cNvPr id="3" name="Subtitle 2">
            <a:extLst>
              <a:ext uri="{FF2B5EF4-FFF2-40B4-BE49-F238E27FC236}">
                <a16:creationId xmlns:a16="http://schemas.microsoft.com/office/drawing/2014/main" id="{EA18AF74-0783-D076-BF6B-EFFD0BB4C4B2}"/>
              </a:ext>
            </a:extLst>
          </p:cNvPr>
          <p:cNvSpPr>
            <a:spLocks noGrp="1"/>
          </p:cNvSpPr>
          <p:nvPr>
            <p:ph type="body" idx="1"/>
          </p:nvPr>
        </p:nvSpPr>
        <p:spPr>
          <a:xfrm>
            <a:off x="720000" y="987574"/>
            <a:ext cx="7812440" cy="3672408"/>
          </a:xfrm>
        </p:spPr>
        <p:txBody>
          <a:bodyPr/>
          <a:lstStyle/>
          <a:p>
            <a:pPr marL="152400" indent="0" algn="just">
              <a:lnSpc>
                <a:spcPct val="150000"/>
              </a:lnSpc>
              <a:buNone/>
            </a:pPr>
            <a:r>
              <a:rPr lang="en-US" sz="1400" dirty="0">
                <a:latin typeface="Gill Sans MT" panose="020B0502020104020203" pitchFamily="34" charset="0"/>
              </a:rPr>
              <a:t>[6] Rivest, R.L., Shamir, A. and Adleman, L. (1978) 'A Method for Obtaining Digital Signatures and Public-Key Cryptosystems', Communications of the ACM, Vol. 21, No. 2, pp. 120-126.</a:t>
            </a:r>
            <a:endParaRPr lang="en-IN" sz="1400" dirty="0">
              <a:latin typeface="Gill Sans MT" panose="020B0502020104020203" pitchFamily="34" charset="0"/>
            </a:endParaRPr>
          </a:p>
          <a:p>
            <a:pPr marL="152400" indent="0" algn="just">
              <a:lnSpc>
                <a:spcPct val="150000"/>
              </a:lnSpc>
              <a:buNone/>
            </a:pPr>
            <a:r>
              <a:rPr lang="en-US" sz="1400" dirty="0">
                <a:latin typeface="Gill Sans MT" panose="020B0502020104020203" pitchFamily="34" charset="0"/>
              </a:rPr>
              <a:t>[7] Daemen, J. and </a:t>
            </a:r>
            <a:r>
              <a:rPr lang="en-US" sz="1400" dirty="0" err="1">
                <a:latin typeface="Gill Sans MT" panose="020B0502020104020203" pitchFamily="34" charset="0"/>
              </a:rPr>
              <a:t>Rijmen</a:t>
            </a:r>
            <a:r>
              <a:rPr lang="en-US" sz="1400" dirty="0">
                <a:latin typeface="Gill Sans MT" panose="020B0502020104020203" pitchFamily="34" charset="0"/>
              </a:rPr>
              <a:t>, V. (2002) 'The Design of Rijndael: AES - The Advanced Encryption Standard', Springer-Verlag, Berlin.</a:t>
            </a:r>
            <a:endParaRPr lang="en-IN" sz="1400" dirty="0">
              <a:latin typeface="Gill Sans MT" panose="020B0502020104020203" pitchFamily="34" charset="0"/>
            </a:endParaRPr>
          </a:p>
          <a:p>
            <a:pPr marL="152400" indent="0" algn="just">
              <a:lnSpc>
                <a:spcPct val="150000"/>
              </a:lnSpc>
              <a:buNone/>
            </a:pPr>
            <a:r>
              <a:rPr lang="en-US" sz="1400" dirty="0">
                <a:latin typeface="Gill Sans MT" panose="020B0502020104020203" pitchFamily="34" charset="0"/>
              </a:rPr>
              <a:t>[8] Yang, C.N. and </a:t>
            </a:r>
            <a:r>
              <a:rPr lang="en-US" sz="1400" dirty="0" err="1">
                <a:latin typeface="Gill Sans MT" panose="020B0502020104020203" pitchFamily="34" charset="0"/>
              </a:rPr>
              <a:t>Laih</a:t>
            </a:r>
            <a:r>
              <a:rPr lang="en-US" sz="1400" dirty="0">
                <a:latin typeface="Gill Sans MT" panose="020B0502020104020203" pitchFamily="34" charset="0"/>
              </a:rPr>
              <a:t>, C.S. (2000) 'New Colored Visual Secret Sharing Schemes', Designs, Codes and Cryptography, Vol. 20, No. 3, pp. 325-335.</a:t>
            </a:r>
            <a:endParaRPr lang="en-IN" sz="1400" dirty="0">
              <a:latin typeface="Gill Sans MT" panose="020B0502020104020203" pitchFamily="34" charset="0"/>
            </a:endParaRPr>
          </a:p>
          <a:p>
            <a:pPr marL="152400" indent="0" algn="just">
              <a:lnSpc>
                <a:spcPct val="150000"/>
              </a:lnSpc>
              <a:buNone/>
            </a:pPr>
            <a:r>
              <a:rPr lang="en-US" sz="1400" dirty="0">
                <a:latin typeface="Gill Sans MT" panose="020B0502020104020203" pitchFamily="34" charset="0"/>
              </a:rPr>
              <a:t>[9] Blakley, G.R. (1979) 'Safeguarding Cryptographic Keys', Proceedings of the National Computer Conference, Vol. 48, pp. 313-317.</a:t>
            </a:r>
            <a:endParaRPr lang="en-IN" sz="1400" dirty="0">
              <a:latin typeface="Gill Sans MT" panose="020B0502020104020203" pitchFamily="34" charset="0"/>
            </a:endParaRPr>
          </a:p>
          <a:p>
            <a:pPr marL="152400" indent="0" algn="just">
              <a:lnSpc>
                <a:spcPct val="150000"/>
              </a:lnSpc>
              <a:buNone/>
            </a:pPr>
            <a:r>
              <a:rPr lang="en-US" sz="1400" dirty="0">
                <a:latin typeface="Gill Sans MT" panose="020B0502020104020203" pitchFamily="34" charset="0"/>
              </a:rPr>
              <a:t>[10] Thien, C.C. and Lin, J.C. (2002) 'Secret Image Sharing', Computers &amp; Graphics, Vol. 26, No. 5, pp. 765-770.</a:t>
            </a:r>
            <a:endParaRPr lang="en-IN" sz="1400" dirty="0">
              <a:latin typeface="Gill Sans MT" panose="020B0502020104020203" pitchFamily="34" charset="0"/>
            </a:endParaRPr>
          </a:p>
          <a:p>
            <a:pPr marL="152400" indent="0" algn="just">
              <a:buNone/>
            </a:pPr>
            <a:endParaRPr lang="en-US" sz="2000" dirty="0"/>
          </a:p>
        </p:txBody>
      </p:sp>
      <p:pic>
        <p:nvPicPr>
          <p:cNvPr id="4" name="Picture 2">
            <a:extLst>
              <a:ext uri="{FF2B5EF4-FFF2-40B4-BE49-F238E27FC236}">
                <a16:creationId xmlns:a16="http://schemas.microsoft.com/office/drawing/2014/main" id="{548F6D15-A66E-0F26-8123-91A0C979F84F}"/>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4039729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1435680" y="206010"/>
            <a:ext cx="7497720" cy="856980"/>
          </a:xfrm>
          <a:prstGeom prst="rect">
            <a:avLst/>
          </a:prstGeom>
          <a:noFill/>
          <a:ln>
            <a:noFill/>
          </a:ln>
        </p:spPr>
        <p:txBody>
          <a:bodyPr lIns="90000" tIns="45000" rIns="90000" bIns="45000" anchor="ctr">
            <a:noAutofit/>
          </a:bodyPr>
          <a:lstStyle/>
          <a:p>
            <a:endParaRPr lang="en-US" sz="1800" b="0" strike="noStrike" spc="-1">
              <a:solidFill>
                <a:srgbClr val="000000"/>
              </a:solidFill>
              <a:latin typeface="Gill Sans MT"/>
            </a:endParaRPr>
          </a:p>
        </p:txBody>
      </p:sp>
      <p:sp>
        <p:nvSpPr>
          <p:cNvPr id="125" name="TextShape 2"/>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087FA15C-8669-41A7-83ED-7B46D054D84B}" type="slidenum">
              <a:rPr lang="en-IN" sz="1200" b="0" strike="noStrike" spc="-1">
                <a:solidFill>
                  <a:srgbClr val="B5A989"/>
                </a:solidFill>
                <a:latin typeface="Gill Sans MT"/>
              </a:rPr>
              <a:pPr algn="ctr">
                <a:lnSpc>
                  <a:spcPct val="100000"/>
                </a:lnSpc>
              </a:pPr>
              <a:t>26</a:t>
            </a:fld>
            <a:endParaRPr lang="en-IN" sz="1200" b="0" strike="noStrike" spc="-1">
              <a:latin typeface="Times New Roman"/>
            </a:endParaRPr>
          </a:p>
        </p:txBody>
      </p:sp>
      <p:pic>
        <p:nvPicPr>
          <p:cNvPr id="126" name="Picture 2"/>
          <p:cNvPicPr/>
          <p:nvPr/>
        </p:nvPicPr>
        <p:blipFill>
          <a:blip r:embed="rId2" cstate="print"/>
          <a:stretch/>
        </p:blipFill>
        <p:spPr>
          <a:xfrm>
            <a:off x="1763640" y="1778220"/>
            <a:ext cx="6049800" cy="221562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70162" y="267494"/>
            <a:ext cx="8361928" cy="576064"/>
          </a:xfrm>
          <a:prstGeom prst="rect">
            <a:avLst/>
          </a:prstGeom>
          <a:noFill/>
          <a:ln>
            <a:noFill/>
          </a:ln>
        </p:spPr>
        <p:txBody>
          <a:bodyPr lIns="90000" tIns="45000" rIns="90000" bIns="45000" anchor="ctr">
            <a:noAutofit/>
          </a:bodyPr>
          <a:lstStyle/>
          <a:p>
            <a:pPr>
              <a:lnSpc>
                <a:spcPct val="100000"/>
              </a:lnSpc>
            </a:pPr>
            <a:r>
              <a:rPr lang="en-US" sz="2800" b="1" spc="-1" dirty="0">
                <a:solidFill>
                  <a:srgbClr val="572314"/>
                </a:solidFill>
                <a:latin typeface="Gill Sans MT" pitchFamily="34" charset="0"/>
                <a:cs typeface="Times New Roman" pitchFamily="18" charset="0"/>
              </a:rPr>
              <a:t>Introduction</a:t>
            </a:r>
          </a:p>
        </p:txBody>
      </p:sp>
      <p:sp>
        <p:nvSpPr>
          <p:cNvPr id="106" name="TextShape 2"/>
          <p:cNvSpPr txBox="1"/>
          <p:nvPr/>
        </p:nvSpPr>
        <p:spPr>
          <a:xfrm>
            <a:off x="408774" y="929432"/>
            <a:ext cx="8504804" cy="3888432"/>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Project Overview and Problem Statement</a:t>
            </a:r>
          </a:p>
          <a:p>
            <a:pPr algn="just">
              <a:lnSpc>
                <a:spcPct val="150000"/>
              </a:lnSpc>
              <a:spcBef>
                <a:spcPts val="550"/>
              </a:spcBef>
              <a:buClr>
                <a:srgbClr val="3891A7"/>
              </a:buClr>
            </a:pPr>
            <a:r>
              <a:rPr lang="en-US" sz="1600" dirty="0">
                <a:effectLst/>
                <a:latin typeface="Gill Sans MT" panose="020B0502020104020203" pitchFamily="34" charset="0"/>
                <a:ea typeface="SimSun" panose="02010600030101010101" pitchFamily="2" charset="-122"/>
                <a:cs typeface="SimSun" panose="02010600030101010101" pitchFamily="2" charset="-122"/>
              </a:rPr>
              <a:t>1. </a:t>
            </a:r>
            <a:r>
              <a:rPr lang="en-US" sz="1600" b="1" dirty="0">
                <a:effectLst/>
                <a:latin typeface="Gill Sans MT" panose="020B0502020104020203" pitchFamily="34" charset="0"/>
                <a:ea typeface="SimSun" panose="02010600030101010101" pitchFamily="2" charset="-122"/>
                <a:cs typeface="SimSun" panose="02010600030101010101" pitchFamily="2" charset="-122"/>
              </a:rPr>
              <a:t>Project Overview: </a:t>
            </a:r>
            <a:r>
              <a:rPr lang="en-US" sz="1600" dirty="0">
                <a:effectLst/>
                <a:latin typeface="Gill Sans MT" panose="020B0502020104020203" pitchFamily="34" charset="0"/>
                <a:ea typeface="SimSun" panose="02010600030101010101" pitchFamily="2" charset="-122"/>
                <a:cs typeface="SimSun" panose="02010600030101010101" pitchFamily="2" charset="-122"/>
              </a:rPr>
              <a:t>In recent years, there has been a rise in image sharing but the security during transmission is often compromised. There is an urgent need of securing the transmission, especially of sensitive images like medical reports, banking detail images, etc. This study proposes a method to secure the images in order to protect sensitive information and ensure privacy.</a:t>
            </a:r>
          </a:p>
          <a:p>
            <a:pPr algn="just">
              <a:lnSpc>
                <a:spcPct val="150000"/>
              </a:lnSpc>
              <a:spcBef>
                <a:spcPts val="550"/>
              </a:spcBef>
              <a:buClr>
                <a:srgbClr val="3891A7"/>
              </a:buClr>
            </a:pPr>
            <a:r>
              <a:rPr lang="en-US" sz="1600" b="0" strike="noStrike" spc="-1" dirty="0">
                <a:solidFill>
                  <a:srgbClr val="000000"/>
                </a:solidFill>
                <a:latin typeface="Gill Sans MT" panose="020B0502020104020203" pitchFamily="34" charset="0"/>
                <a:ea typeface="SimSun" panose="02010600030101010101" pitchFamily="2" charset="-122"/>
              </a:rPr>
              <a:t>2. </a:t>
            </a:r>
            <a:r>
              <a:rPr lang="en-US" sz="1600" b="1" strike="noStrike" spc="-1" dirty="0">
                <a:solidFill>
                  <a:srgbClr val="000000"/>
                </a:solidFill>
                <a:latin typeface="Gill Sans MT" panose="020B0502020104020203" pitchFamily="34" charset="0"/>
                <a:ea typeface="SimSun" panose="02010600030101010101" pitchFamily="2" charset="-122"/>
              </a:rPr>
              <a:t>Problem Statement: </a:t>
            </a:r>
            <a:r>
              <a:rPr lang="en-US" sz="1600" dirty="0">
                <a:latin typeface="Gill Sans MT" panose="020B0502020104020203" pitchFamily="34" charset="0"/>
              </a:rPr>
              <a:t>Existing security mechanisms often fail to provide an adequate balance between encryption strength and computational efficiency. Traditional encryption methods alone may not be sufficient to prevent sophisticated cyber threats. Additionally, image integrity and authenticity must be ensured to prevent unauthorized modifications during transmission.</a:t>
            </a:r>
          </a:p>
          <a:p>
            <a:pPr>
              <a:spcBef>
                <a:spcPts val="550"/>
              </a:spcBef>
              <a:buClr>
                <a:srgbClr val="3891A7"/>
              </a:buClr>
            </a:pPr>
            <a:endParaRPr lang="en-US" sz="1600" b="0" strike="noStrike" spc="-1" dirty="0">
              <a:solidFill>
                <a:srgbClr val="000000"/>
              </a:solidFill>
              <a:latin typeface="Gill Sans MT" panose="020B0502020104020203" pitchFamily="34" charset="0"/>
              <a:ea typeface="SimSun" panose="02010600030101010101" pitchFamily="2" charset="-122"/>
            </a:endParaRPr>
          </a:p>
          <a:p>
            <a:pPr>
              <a:spcBef>
                <a:spcPts val="550"/>
              </a:spcBef>
              <a:buClr>
                <a:srgbClr val="3891A7"/>
              </a:buClr>
            </a:pPr>
            <a:endParaRPr lang="en-US" sz="1600" b="0" strike="noStrike" spc="-1" dirty="0">
              <a:solidFill>
                <a:srgbClr val="000000"/>
              </a:solidFill>
              <a:latin typeface="Gill Sans MT" panose="020B0502020104020203" pitchFamily="34" charset="0"/>
            </a:endParaRPr>
          </a:p>
          <a:p>
            <a:pPr>
              <a:spcBef>
                <a:spcPts val="550"/>
              </a:spcBef>
              <a:buClr>
                <a:srgbClr val="3891A7"/>
              </a:buClr>
            </a:pPr>
            <a:endParaRPr lang="en-US" sz="2800" b="0" strike="noStrike" spc="-1" dirty="0">
              <a:solidFill>
                <a:srgbClr val="0070C0"/>
              </a:solidFill>
              <a:latin typeface="Gill Sans MT"/>
            </a:endParaRPr>
          </a:p>
          <a:p>
            <a:pPr>
              <a:lnSpc>
                <a:spcPct val="100000"/>
              </a:lnSpc>
              <a:spcBef>
                <a:spcPts val="601"/>
              </a:spcBef>
            </a:pPr>
            <a:endParaRPr lang="en-US" sz="2800" b="0" strike="noStrike" spc="-1" dirty="0">
              <a:solidFill>
                <a:srgbClr val="000000"/>
              </a:solidFill>
              <a:latin typeface="Gill Sans MT"/>
            </a:endParaRPr>
          </a:p>
        </p:txBody>
      </p:sp>
      <p:sp>
        <p:nvSpPr>
          <p:cNvPr id="107"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6524399E-7446-4F74-B823-A4CC295C522F}" type="slidenum">
              <a:rPr lang="en-IN" sz="1200" b="0" strike="noStrike" spc="-1">
                <a:solidFill>
                  <a:srgbClr val="B5A989"/>
                </a:solidFill>
                <a:latin typeface="Gill Sans MT"/>
              </a:rPr>
              <a:pPr algn="ctr">
                <a:lnSpc>
                  <a:spcPct val="100000"/>
                </a:lnSpc>
              </a:pPr>
              <a:t>3</a:t>
            </a:fld>
            <a:endParaRPr lang="en-IN" sz="1200" b="0" strike="noStrike" spc="-1">
              <a:latin typeface="Times New Roman"/>
            </a:endParaRPr>
          </a:p>
        </p:txBody>
      </p:sp>
      <p:pic>
        <p:nvPicPr>
          <p:cNvPr id="108" name="Picture 2"/>
          <p:cNvPicPr/>
          <p:nvPr/>
        </p:nvPicPr>
        <p:blipFill>
          <a:blip r:embed="rId2" cstate="print"/>
          <a:stretch/>
        </p:blipFill>
        <p:spPr>
          <a:xfrm>
            <a:off x="8316416" y="0"/>
            <a:ext cx="831348" cy="77155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99054" y="196120"/>
            <a:ext cx="8361928" cy="637548"/>
          </a:xfrm>
          <a:prstGeom prst="rect">
            <a:avLst/>
          </a:prstGeom>
          <a:noFill/>
          <a:ln>
            <a:noFill/>
          </a:ln>
        </p:spPr>
        <p:txBody>
          <a:bodyPr lIns="90000" tIns="45000" rIns="90000" bIns="45000" anchor="ctr">
            <a:noAutofit/>
          </a:bodyPr>
          <a:lstStyle/>
          <a:p>
            <a:r>
              <a:rPr lang="en-US" sz="2800" b="1" spc="-1" dirty="0">
                <a:solidFill>
                  <a:srgbClr val="572314"/>
                </a:solidFill>
                <a:latin typeface="Gill Sans MT" pitchFamily="34" charset="0"/>
                <a:cs typeface="Times New Roman" pitchFamily="18" charset="0"/>
              </a:rPr>
              <a:t>Introduction</a:t>
            </a:r>
          </a:p>
        </p:txBody>
      </p:sp>
      <p:sp>
        <p:nvSpPr>
          <p:cNvPr id="106" name="TextShape 2"/>
          <p:cNvSpPr txBox="1"/>
          <p:nvPr/>
        </p:nvSpPr>
        <p:spPr>
          <a:xfrm>
            <a:off x="428596" y="1085940"/>
            <a:ext cx="8504804" cy="360018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Objectives and Motivation</a:t>
            </a:r>
          </a:p>
          <a:p>
            <a:pPr marL="342900" indent="-342900" algn="just">
              <a:lnSpc>
                <a:spcPct val="150000"/>
              </a:lnSpc>
              <a:buFont typeface="+mj-lt"/>
              <a:buAutoNum type="arabicPeriod"/>
            </a:pPr>
            <a:r>
              <a:rPr lang="en-US" sz="1600" dirty="0">
                <a:latin typeface="Gill Sans MT" panose="020B0502020104020203" pitchFamily="34" charset="0"/>
              </a:rPr>
              <a:t>Improve image security by using Simulated Annealing (SA) and Iterated Conditional Modes (ICM) to create a stronger encryption method.</a:t>
            </a:r>
          </a:p>
          <a:p>
            <a:pPr marL="342900" indent="-342900" algn="just">
              <a:lnSpc>
                <a:spcPct val="150000"/>
              </a:lnSpc>
              <a:buFont typeface="+mj-lt"/>
              <a:buAutoNum type="arabicPeriod"/>
            </a:pPr>
            <a:r>
              <a:rPr lang="en-US" sz="1600" dirty="0">
                <a:latin typeface="Gill Sans MT" panose="020B0502020104020203" pitchFamily="34" charset="0"/>
              </a:rPr>
              <a:t>Ensure authenticity with RSA digital signatures, allowing users to verify the source and integrity of the image.</a:t>
            </a:r>
          </a:p>
          <a:p>
            <a:pPr marL="342900" indent="-342900" algn="just">
              <a:lnSpc>
                <a:spcPct val="150000"/>
              </a:lnSpc>
              <a:buFont typeface="+mj-lt"/>
              <a:buAutoNum type="arabicPeriod"/>
            </a:pPr>
            <a:r>
              <a:rPr lang="en-US" sz="1600" dirty="0">
                <a:latin typeface="Gill Sans MT" panose="020B0502020104020203" pitchFamily="34" charset="0"/>
              </a:rPr>
              <a:t>Restrict unauthorized access using AES password protection, ensuring only permitted users can view the image.</a:t>
            </a:r>
          </a:p>
          <a:p>
            <a:pPr marL="342900" indent="-342900" algn="just">
              <a:lnSpc>
                <a:spcPct val="150000"/>
              </a:lnSpc>
              <a:buFont typeface="+mj-lt"/>
              <a:buAutoNum type="arabicPeriod"/>
            </a:pPr>
            <a:r>
              <a:rPr lang="en-US" sz="1600" dirty="0">
                <a:latin typeface="Gill Sans MT" panose="020B0502020104020203" pitchFamily="34" charset="0"/>
              </a:rPr>
              <a:t>Protect data privacy and reduce cyber threats, making image transmission safer for industries like healthcare and finance.</a:t>
            </a:r>
          </a:p>
          <a:p>
            <a:endParaRPr lang="en-US" sz="2800" b="0" strike="noStrike" spc="-1" dirty="0">
              <a:solidFill>
                <a:srgbClr val="000000"/>
              </a:solidFill>
              <a:latin typeface="Gill Sans MT"/>
            </a:endParaRPr>
          </a:p>
          <a:p>
            <a:endParaRPr lang="en-US" sz="2800" b="0" strike="noStrike" spc="-1" dirty="0">
              <a:solidFill>
                <a:srgbClr val="000000"/>
              </a:solidFill>
              <a:latin typeface="Gill Sans MT"/>
            </a:endParaRPr>
          </a:p>
          <a:p>
            <a:endParaRPr lang="en-US" sz="2800" b="0" strike="noStrike" spc="-1" dirty="0">
              <a:solidFill>
                <a:srgbClr val="000000"/>
              </a:solidFill>
              <a:latin typeface="Gill Sans MT"/>
            </a:endParaRPr>
          </a:p>
          <a:p>
            <a:pPr marL="402480">
              <a:lnSpc>
                <a:spcPct val="100000"/>
              </a:lnSpc>
              <a:spcBef>
                <a:spcPts val="550"/>
              </a:spcBef>
            </a:pPr>
            <a:endParaRPr lang="en-US" sz="2800" b="0" strike="noStrike" spc="-1" dirty="0">
              <a:solidFill>
                <a:srgbClr val="000000"/>
              </a:solidFill>
              <a:latin typeface="Gill Sans MT"/>
            </a:endParaRPr>
          </a:p>
          <a:p>
            <a:pPr>
              <a:lnSpc>
                <a:spcPct val="100000"/>
              </a:lnSpc>
              <a:spcBef>
                <a:spcPts val="601"/>
              </a:spcBef>
            </a:pPr>
            <a:endParaRPr lang="en-US" sz="2800" b="0" strike="noStrike" spc="-1" dirty="0">
              <a:solidFill>
                <a:srgbClr val="000000"/>
              </a:solidFill>
              <a:latin typeface="Gill Sans MT"/>
            </a:endParaRPr>
          </a:p>
        </p:txBody>
      </p:sp>
      <p:sp>
        <p:nvSpPr>
          <p:cNvPr id="107"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6524399E-7446-4F74-B823-A4CC295C522F}" type="slidenum">
              <a:rPr lang="en-IN" sz="1200" b="0" strike="noStrike" spc="-1">
                <a:solidFill>
                  <a:srgbClr val="B5A989"/>
                </a:solidFill>
                <a:latin typeface="Gill Sans MT"/>
              </a:rPr>
              <a:pPr algn="ctr">
                <a:lnSpc>
                  <a:spcPct val="100000"/>
                </a:lnSpc>
              </a:pPr>
              <a:t>4</a:t>
            </a:fld>
            <a:endParaRPr lang="en-IN" sz="1200" b="0" strike="noStrike" spc="-1">
              <a:latin typeface="Times New Roman"/>
            </a:endParaRPr>
          </a:p>
        </p:txBody>
      </p:sp>
      <p:pic>
        <p:nvPicPr>
          <p:cNvPr id="108" name="Picture 2"/>
          <p:cNvPicPr/>
          <p:nvPr/>
        </p:nvPicPr>
        <p:blipFill>
          <a:blip r:embed="rId2" cstate="print"/>
          <a:stretch/>
        </p:blipFill>
        <p:spPr>
          <a:xfrm>
            <a:off x="8316416" y="1890"/>
            <a:ext cx="827584" cy="769660"/>
          </a:xfrm>
          <a:prstGeom prst="rect">
            <a:avLst/>
          </a:prstGeom>
          <a:ln>
            <a:noFill/>
          </a:ln>
        </p:spPr>
      </p:pic>
    </p:spTree>
    <p:extLst>
      <p:ext uri="{BB962C8B-B14F-4D97-AF65-F5344CB8AC3E}">
        <p14:creationId xmlns:p14="http://schemas.microsoft.com/office/powerpoint/2010/main" val="1481454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0072B-5759-FBBE-6170-069D338009B4}"/>
            </a:ext>
          </a:extLst>
        </p:cNvPr>
        <p:cNvGrpSpPr/>
        <p:nvPr/>
      </p:nvGrpSpPr>
      <p:grpSpPr>
        <a:xfrm>
          <a:off x="0" y="0"/>
          <a:ext cx="0" cy="0"/>
          <a:chOff x="0" y="0"/>
          <a:chExt cx="0" cy="0"/>
        </a:xfrm>
      </p:grpSpPr>
      <p:sp>
        <p:nvSpPr>
          <p:cNvPr id="105" name="TextShape 1">
            <a:extLst>
              <a:ext uri="{FF2B5EF4-FFF2-40B4-BE49-F238E27FC236}">
                <a16:creationId xmlns:a16="http://schemas.microsoft.com/office/drawing/2014/main" id="{D2E73D09-25F4-AD40-212C-EEE0A2CCB0F9}"/>
              </a:ext>
            </a:extLst>
          </p:cNvPr>
          <p:cNvSpPr txBox="1"/>
          <p:nvPr/>
        </p:nvSpPr>
        <p:spPr>
          <a:xfrm>
            <a:off x="399054" y="196120"/>
            <a:ext cx="8361928" cy="637548"/>
          </a:xfrm>
          <a:prstGeom prst="rect">
            <a:avLst/>
          </a:prstGeom>
          <a:noFill/>
          <a:ln>
            <a:noFill/>
          </a:ln>
        </p:spPr>
        <p:txBody>
          <a:bodyPr lIns="90000" tIns="45000" rIns="90000" bIns="45000" anchor="ctr">
            <a:noAutofit/>
          </a:bodyPr>
          <a:lstStyle/>
          <a:p>
            <a:r>
              <a:rPr lang="en-US" sz="2800" b="1" spc="-1" dirty="0">
                <a:solidFill>
                  <a:srgbClr val="572314"/>
                </a:solidFill>
                <a:latin typeface="Gill Sans MT" pitchFamily="34" charset="0"/>
                <a:cs typeface="Times New Roman" pitchFamily="18" charset="0"/>
              </a:rPr>
              <a:t>Introduction</a:t>
            </a:r>
          </a:p>
        </p:txBody>
      </p:sp>
      <p:sp>
        <p:nvSpPr>
          <p:cNvPr id="106" name="TextShape 2">
            <a:extLst>
              <a:ext uri="{FF2B5EF4-FFF2-40B4-BE49-F238E27FC236}">
                <a16:creationId xmlns:a16="http://schemas.microsoft.com/office/drawing/2014/main" id="{8A081798-A39C-F4F0-BF07-FABCED4084BA}"/>
              </a:ext>
            </a:extLst>
          </p:cNvPr>
          <p:cNvSpPr txBox="1"/>
          <p:nvPr/>
        </p:nvSpPr>
        <p:spPr>
          <a:xfrm>
            <a:off x="428596" y="1085940"/>
            <a:ext cx="8504804" cy="360018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Objectives and Motivation</a:t>
            </a:r>
          </a:p>
          <a:p>
            <a:endParaRPr lang="en-US" sz="1600" spc="-1" dirty="0">
              <a:solidFill>
                <a:srgbClr val="000000"/>
              </a:solidFill>
              <a:latin typeface="Gill Sans MT"/>
            </a:endParaRPr>
          </a:p>
          <a:p>
            <a:pPr algn="just">
              <a:lnSpc>
                <a:spcPct val="150000"/>
              </a:lnSpc>
            </a:pPr>
            <a:r>
              <a:rPr lang="en-US" sz="1600" b="1" strike="noStrike" spc="-1" dirty="0">
                <a:solidFill>
                  <a:srgbClr val="000000"/>
                </a:solidFill>
                <a:latin typeface="Gill Sans MT"/>
              </a:rPr>
              <a:t>Motivation: </a:t>
            </a:r>
            <a:r>
              <a:rPr lang="en-US" sz="1600" dirty="0">
                <a:latin typeface="Gill Sans MT" panose="020B0502020104020203" pitchFamily="34" charset="0"/>
              </a:rPr>
              <a:t>There is a growing demand for secure image transmission and storage methods that provide robust encryption, authentication, and access control. This project aims to address these challenges by integrating hybrid encryption techniques, password protection, and digital signatures to enhance security and privacy.</a:t>
            </a:r>
          </a:p>
          <a:p>
            <a:endParaRPr lang="en-US" sz="1600" b="1" strike="noStrike" spc="-1" dirty="0">
              <a:solidFill>
                <a:srgbClr val="000000"/>
              </a:solidFill>
              <a:latin typeface="Gill Sans MT"/>
            </a:endParaRPr>
          </a:p>
          <a:p>
            <a:endParaRPr lang="en-US" sz="2800" b="0" strike="noStrike" spc="-1" dirty="0">
              <a:solidFill>
                <a:srgbClr val="000000"/>
              </a:solidFill>
              <a:latin typeface="Gill Sans MT"/>
            </a:endParaRPr>
          </a:p>
          <a:p>
            <a:endParaRPr lang="en-US" sz="2800" b="0" strike="noStrike" spc="-1" dirty="0">
              <a:solidFill>
                <a:srgbClr val="000000"/>
              </a:solidFill>
              <a:latin typeface="Gill Sans MT"/>
            </a:endParaRPr>
          </a:p>
          <a:p>
            <a:pPr marL="402480">
              <a:lnSpc>
                <a:spcPct val="100000"/>
              </a:lnSpc>
              <a:spcBef>
                <a:spcPts val="550"/>
              </a:spcBef>
            </a:pPr>
            <a:endParaRPr lang="en-US" sz="2800" b="0" strike="noStrike" spc="-1" dirty="0">
              <a:solidFill>
                <a:srgbClr val="000000"/>
              </a:solidFill>
              <a:latin typeface="Gill Sans MT"/>
            </a:endParaRPr>
          </a:p>
          <a:p>
            <a:pPr>
              <a:lnSpc>
                <a:spcPct val="100000"/>
              </a:lnSpc>
              <a:spcBef>
                <a:spcPts val="601"/>
              </a:spcBef>
            </a:pPr>
            <a:endParaRPr lang="en-US" sz="2800" b="0" strike="noStrike" spc="-1" dirty="0">
              <a:solidFill>
                <a:srgbClr val="000000"/>
              </a:solidFill>
              <a:latin typeface="Gill Sans MT"/>
            </a:endParaRPr>
          </a:p>
        </p:txBody>
      </p:sp>
      <p:sp>
        <p:nvSpPr>
          <p:cNvPr id="107" name="TextShape 3">
            <a:extLst>
              <a:ext uri="{FF2B5EF4-FFF2-40B4-BE49-F238E27FC236}">
                <a16:creationId xmlns:a16="http://schemas.microsoft.com/office/drawing/2014/main" id="{938906DD-BD63-2BBE-7EB2-82896D2247D0}"/>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6524399E-7446-4F74-B823-A4CC295C522F}" type="slidenum">
              <a:rPr lang="en-IN" sz="1200" b="0" strike="noStrike" spc="-1">
                <a:solidFill>
                  <a:srgbClr val="B5A989"/>
                </a:solidFill>
                <a:latin typeface="Gill Sans MT"/>
              </a:rPr>
              <a:pPr algn="ctr">
                <a:lnSpc>
                  <a:spcPct val="100000"/>
                </a:lnSpc>
              </a:pPr>
              <a:t>5</a:t>
            </a:fld>
            <a:endParaRPr lang="en-IN" sz="1200" b="0" strike="noStrike" spc="-1">
              <a:latin typeface="Times New Roman"/>
            </a:endParaRPr>
          </a:p>
        </p:txBody>
      </p:sp>
      <p:pic>
        <p:nvPicPr>
          <p:cNvPr id="108" name="Picture 2">
            <a:extLst>
              <a:ext uri="{FF2B5EF4-FFF2-40B4-BE49-F238E27FC236}">
                <a16:creationId xmlns:a16="http://schemas.microsoft.com/office/drawing/2014/main" id="{E3A6B4AF-A196-1DEA-081F-EE1074776311}"/>
              </a:ext>
            </a:extLst>
          </p:cNvPr>
          <p:cNvPicPr/>
          <p:nvPr/>
        </p:nvPicPr>
        <p:blipFill>
          <a:blip r:embed="rId2" cstate="print"/>
          <a:stretch/>
        </p:blipFill>
        <p:spPr>
          <a:xfrm>
            <a:off x="8316416" y="1890"/>
            <a:ext cx="827584" cy="769660"/>
          </a:xfrm>
          <a:prstGeom prst="rect">
            <a:avLst/>
          </a:prstGeom>
          <a:ln>
            <a:noFill/>
          </a:ln>
        </p:spPr>
      </p:pic>
    </p:spTree>
    <p:extLst>
      <p:ext uri="{BB962C8B-B14F-4D97-AF65-F5344CB8AC3E}">
        <p14:creationId xmlns:p14="http://schemas.microsoft.com/office/powerpoint/2010/main" val="3450445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Background &amp; Related Work</a:t>
            </a:r>
          </a:p>
        </p:txBody>
      </p:sp>
      <p:sp>
        <p:nvSpPr>
          <p:cNvPr id="110" name="TextShape 2"/>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Related Work &amp; Their Limitations</a:t>
            </a:r>
          </a:p>
          <a:p>
            <a:endParaRPr lang="en-US" sz="2400" b="0" strike="noStrike" spc="-1" dirty="0">
              <a:solidFill>
                <a:srgbClr val="000000"/>
              </a:solidFill>
              <a:latin typeface="Gill Sans MT"/>
            </a:endParaRPr>
          </a:p>
        </p:txBody>
      </p:sp>
      <p:sp>
        <p:nvSpPr>
          <p:cNvPr id="111"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6</a:t>
            </a:fld>
            <a:endParaRPr lang="en-IN" sz="1200" b="0" strike="noStrike" spc="-1">
              <a:latin typeface="Times New Roman"/>
            </a:endParaRPr>
          </a:p>
        </p:txBody>
      </p:sp>
      <p:pic>
        <p:nvPicPr>
          <p:cNvPr id="112" name="Picture 2"/>
          <p:cNvPicPr/>
          <p:nvPr/>
        </p:nvPicPr>
        <p:blipFill>
          <a:blip r:embed="rId2" cstate="print"/>
          <a:stretch/>
        </p:blipFill>
        <p:spPr>
          <a:xfrm>
            <a:off x="8316416" y="0"/>
            <a:ext cx="827584" cy="771550"/>
          </a:xfrm>
          <a:prstGeom prst="rect">
            <a:avLst/>
          </a:prstGeom>
          <a:ln>
            <a:noFill/>
          </a:ln>
        </p:spPr>
      </p:pic>
      <p:graphicFrame>
        <p:nvGraphicFramePr>
          <p:cNvPr id="7" name="Table 6">
            <a:extLst>
              <a:ext uri="{FF2B5EF4-FFF2-40B4-BE49-F238E27FC236}">
                <a16:creationId xmlns:a16="http://schemas.microsoft.com/office/drawing/2014/main" id="{704B5417-E137-615A-0179-15F9713D3B17}"/>
              </a:ext>
            </a:extLst>
          </p:cNvPr>
          <p:cNvGraphicFramePr>
            <a:graphicFrameLocks noGrp="1"/>
          </p:cNvGraphicFramePr>
          <p:nvPr>
            <p:extLst>
              <p:ext uri="{D42A27DB-BD31-4B8C-83A1-F6EECF244321}">
                <p14:modId xmlns:p14="http://schemas.microsoft.com/office/powerpoint/2010/main" val="1817451146"/>
              </p:ext>
            </p:extLst>
          </p:nvPr>
        </p:nvGraphicFramePr>
        <p:xfrm>
          <a:off x="1043608" y="1419622"/>
          <a:ext cx="7200799" cy="3505363"/>
        </p:xfrm>
        <a:graphic>
          <a:graphicData uri="http://schemas.openxmlformats.org/drawingml/2006/table">
            <a:tbl>
              <a:tblPr/>
              <a:tblGrid>
                <a:gridCol w="1013604">
                  <a:extLst>
                    <a:ext uri="{9D8B030D-6E8A-4147-A177-3AD203B41FA5}">
                      <a16:colId xmlns:a16="http://schemas.microsoft.com/office/drawing/2014/main" val="3281662702"/>
                    </a:ext>
                  </a:extLst>
                </a:gridCol>
                <a:gridCol w="1277557">
                  <a:extLst>
                    <a:ext uri="{9D8B030D-6E8A-4147-A177-3AD203B41FA5}">
                      <a16:colId xmlns:a16="http://schemas.microsoft.com/office/drawing/2014/main" val="1967709931"/>
                    </a:ext>
                  </a:extLst>
                </a:gridCol>
                <a:gridCol w="1330351">
                  <a:extLst>
                    <a:ext uri="{9D8B030D-6E8A-4147-A177-3AD203B41FA5}">
                      <a16:colId xmlns:a16="http://schemas.microsoft.com/office/drawing/2014/main" val="1664548770"/>
                    </a:ext>
                  </a:extLst>
                </a:gridCol>
                <a:gridCol w="1731573">
                  <a:extLst>
                    <a:ext uri="{9D8B030D-6E8A-4147-A177-3AD203B41FA5}">
                      <a16:colId xmlns:a16="http://schemas.microsoft.com/office/drawing/2014/main" val="2333771592"/>
                    </a:ext>
                  </a:extLst>
                </a:gridCol>
                <a:gridCol w="1847714">
                  <a:extLst>
                    <a:ext uri="{9D8B030D-6E8A-4147-A177-3AD203B41FA5}">
                      <a16:colId xmlns:a16="http://schemas.microsoft.com/office/drawing/2014/main" val="1352955070"/>
                    </a:ext>
                  </a:extLst>
                </a:gridCol>
              </a:tblGrid>
              <a:tr h="292209">
                <a:tc>
                  <a:txBody>
                    <a:bodyPr/>
                    <a:lstStyle/>
                    <a:p>
                      <a:pPr algn="ctr" rtl="0" fontAlgn="b"/>
                      <a:r>
                        <a:rPr lang="en-IN" sz="1200" b="1" dirty="0">
                          <a:effectLst/>
                          <a:latin typeface="Century Gothic" panose="020B0502020202020204" pitchFamily="34" charset="0"/>
                        </a:rPr>
                        <a:t>Reference No.</a:t>
                      </a:r>
                    </a:p>
                  </a:txBody>
                  <a:tcPr marL="4743" marR="4743" marT="3162" marB="3162"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tc>
                  <a:txBody>
                    <a:bodyPr/>
                    <a:lstStyle/>
                    <a:p>
                      <a:pPr algn="ctr" rtl="0" fontAlgn="b"/>
                      <a:r>
                        <a:rPr lang="en-IN" sz="1200" b="1">
                          <a:effectLst/>
                          <a:latin typeface="Century Gothic" panose="020B0502020202020204" pitchFamily="34" charset="0"/>
                        </a:rPr>
                        <a:t>Author Name</a:t>
                      </a:r>
                    </a:p>
                  </a:txBody>
                  <a:tcPr marL="4743" marR="4743" marT="3162" marB="316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tc>
                  <a:txBody>
                    <a:bodyPr/>
                    <a:lstStyle/>
                    <a:p>
                      <a:pPr algn="ctr" rtl="0" fontAlgn="b"/>
                      <a:r>
                        <a:rPr lang="en-IN" sz="1200" b="1">
                          <a:effectLst/>
                          <a:latin typeface="Century Gothic" panose="020B0502020202020204" pitchFamily="34" charset="0"/>
                        </a:rPr>
                        <a:t>Technique</a:t>
                      </a:r>
                    </a:p>
                  </a:txBody>
                  <a:tcPr marL="4743" marR="4743" marT="3162" marB="316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tc>
                  <a:txBody>
                    <a:bodyPr/>
                    <a:lstStyle/>
                    <a:p>
                      <a:pPr algn="ctr" rtl="0" fontAlgn="b"/>
                      <a:r>
                        <a:rPr lang="en-IN" sz="1200" b="1">
                          <a:effectLst/>
                          <a:latin typeface="Century Gothic" panose="020B0502020202020204" pitchFamily="34" charset="0"/>
                        </a:rPr>
                        <a:t>Purpose</a:t>
                      </a:r>
                    </a:p>
                  </a:txBody>
                  <a:tcPr marL="4743" marR="4743" marT="3162" marB="3162"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tc>
                  <a:txBody>
                    <a:bodyPr/>
                    <a:lstStyle/>
                    <a:p>
                      <a:pPr algn="ctr" rtl="0" fontAlgn="b"/>
                      <a:r>
                        <a:rPr lang="en-IN" sz="1200" b="1">
                          <a:effectLst/>
                          <a:latin typeface="Century Gothic" panose="020B0502020202020204" pitchFamily="34" charset="0"/>
                        </a:rPr>
                        <a:t>Limitation</a:t>
                      </a:r>
                    </a:p>
                  </a:txBody>
                  <a:tcPr marL="4743" marR="4743" marT="3162" marB="3162"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extLst>
                  <a:ext uri="{0D108BD9-81ED-4DB2-BD59-A6C34878D82A}">
                    <a16:rowId xmlns:a16="http://schemas.microsoft.com/office/drawing/2014/main" val="3089436719"/>
                  </a:ext>
                </a:extLst>
              </a:tr>
              <a:tr h="723073">
                <a:tc>
                  <a:txBody>
                    <a:bodyPr/>
                    <a:lstStyle/>
                    <a:p>
                      <a:pPr algn="l" rtl="0" fontAlgn="ctr"/>
                      <a:r>
                        <a:rPr lang="en-IN" sz="1100" b="0">
                          <a:effectLst/>
                          <a:latin typeface="Century Gothic" panose="020B0502020202020204" pitchFamily="34" charset="0"/>
                        </a:rPr>
                        <a:t>1</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a:effectLst/>
                          <a:latin typeface="Century Gothic" panose="020B0502020202020204" pitchFamily="34" charset="0"/>
                        </a:rPr>
                        <a:t>Naor, M. &amp; Shamir, A. (1995)</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IN" sz="1100" b="0" dirty="0">
                          <a:effectLst/>
                          <a:latin typeface="Century Gothic" panose="020B0502020202020204" pitchFamily="34" charset="0"/>
                        </a:rPr>
                        <a:t>Visual Cryptography</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a:effectLst/>
                          <a:latin typeface="Century Gothic" panose="020B0502020202020204" pitchFamily="34" charset="0"/>
                        </a:rPr>
                        <a:t>Introduced VC where image decryption is done via human visual system</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a:effectLst/>
                          <a:latin typeface="Century Gothic" panose="020B0502020202020204" pitchFamily="34" charset="0"/>
                        </a:rPr>
                        <a:t>Low contrast and inefficiency in managing shares</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5263979"/>
                  </a:ext>
                </a:extLst>
              </a:tr>
              <a:tr h="502917">
                <a:tc>
                  <a:txBody>
                    <a:bodyPr/>
                    <a:lstStyle/>
                    <a:p>
                      <a:pPr algn="l" rtl="0" fontAlgn="ctr"/>
                      <a:r>
                        <a:rPr lang="en-IN" sz="1100" b="0">
                          <a:effectLst/>
                          <a:latin typeface="Century Gothic" panose="020B0502020202020204" pitchFamily="34" charset="0"/>
                        </a:rPr>
                        <a:t>2</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IN" sz="1100" b="0" dirty="0">
                          <a:effectLst/>
                          <a:latin typeface="Century Gothic" panose="020B0502020202020204" pitchFamily="34" charset="0"/>
                        </a:rPr>
                        <a:t>Shamir, A. (1979)</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IN" sz="1100" b="0">
                          <a:effectLst/>
                          <a:latin typeface="Century Gothic" panose="020B0502020202020204" pitchFamily="34" charset="0"/>
                        </a:rPr>
                        <a:t>Secret Sharing Scheme</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dirty="0">
                          <a:effectLst/>
                          <a:latin typeface="Century Gothic" panose="020B0502020202020204" pitchFamily="34" charset="0"/>
                        </a:rPr>
                        <a:t>Dividing data into parts to reconstruct only with a threshold</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a:effectLst/>
                          <a:latin typeface="Century Gothic" panose="020B0502020202020204" pitchFamily="34" charset="0"/>
                        </a:rPr>
                        <a:t>Does not address image-based spatial dependencies</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029060"/>
                  </a:ext>
                </a:extLst>
              </a:tr>
              <a:tr h="668645">
                <a:tc>
                  <a:txBody>
                    <a:bodyPr/>
                    <a:lstStyle/>
                    <a:p>
                      <a:pPr algn="l" rtl="0" fontAlgn="ctr"/>
                      <a:r>
                        <a:rPr lang="en-IN" sz="1100" b="0">
                          <a:effectLst/>
                          <a:latin typeface="Century Gothic" panose="020B0502020202020204" pitchFamily="34" charset="0"/>
                        </a:rPr>
                        <a:t>3</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IN" sz="1100" b="0">
                          <a:effectLst/>
                          <a:latin typeface="Century Gothic" panose="020B0502020202020204" pitchFamily="34" charset="0"/>
                        </a:rPr>
                        <a:t>Ateniese, G. et al. (2001)</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IN" sz="1100" b="0" dirty="0">
                          <a:effectLst/>
                          <a:latin typeface="Century Gothic" panose="020B0502020202020204" pitchFamily="34" charset="0"/>
                        </a:rPr>
                        <a:t>Extended Visual Cryptography</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a:effectLst/>
                          <a:latin typeface="Century Gothic" panose="020B0502020202020204" pitchFamily="34" charset="0"/>
                        </a:rPr>
                        <a:t>Enhanced VC for multiple secrets and general access structures</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a:effectLst/>
                          <a:latin typeface="Century Gothic" panose="020B0502020202020204" pitchFamily="34" charset="0"/>
                        </a:rPr>
                        <a:t>Poor reconstruction quality and limited color support</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0205860"/>
                  </a:ext>
                </a:extLst>
              </a:tr>
              <a:tr h="723073">
                <a:tc>
                  <a:txBody>
                    <a:bodyPr/>
                    <a:lstStyle/>
                    <a:p>
                      <a:pPr algn="l" rtl="0" fontAlgn="ctr"/>
                      <a:r>
                        <a:rPr lang="en-IN" sz="1100" b="0">
                          <a:effectLst/>
                          <a:latin typeface="Century Gothic" panose="020B0502020202020204" pitchFamily="34" charset="0"/>
                        </a:rPr>
                        <a:t>4</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IN" sz="1100" b="0">
                          <a:effectLst/>
                          <a:latin typeface="Century Gothic" panose="020B0502020202020204" pitchFamily="34" charset="0"/>
                        </a:rPr>
                        <a:t>Kirkpatrick, S. et al. (1983)</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IN" sz="1100" b="0">
                          <a:effectLst/>
                          <a:latin typeface="Century Gothic" panose="020B0502020202020204" pitchFamily="34" charset="0"/>
                        </a:rPr>
                        <a:t>Simulated Annealing (SA)</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dirty="0">
                          <a:effectLst/>
                          <a:latin typeface="Century Gothic" panose="020B0502020202020204" pitchFamily="34" charset="0"/>
                        </a:rPr>
                        <a:t>Optimization method to randomize encryption for stronger image security</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a:effectLst/>
                          <a:latin typeface="Century Gothic" panose="020B0502020202020204" pitchFamily="34" charset="0"/>
                        </a:rPr>
                        <a:t>Computationally intensive and slow convergence</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5854541"/>
                  </a:ext>
                </a:extLst>
              </a:tr>
              <a:tr h="502917">
                <a:tc>
                  <a:txBody>
                    <a:bodyPr/>
                    <a:lstStyle/>
                    <a:p>
                      <a:pPr algn="l" rtl="0" fontAlgn="ctr"/>
                      <a:r>
                        <a:rPr lang="en-IN" sz="1100" b="0">
                          <a:effectLst/>
                          <a:latin typeface="Century Gothic" panose="020B0502020202020204" pitchFamily="34" charset="0"/>
                        </a:rPr>
                        <a:t>5</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IN" sz="1100" b="0">
                          <a:effectLst/>
                          <a:latin typeface="Century Gothic" panose="020B0502020202020204" pitchFamily="34" charset="0"/>
                        </a:rPr>
                        <a:t>Besag, J. (1986)</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IN" sz="1100" b="0">
                          <a:effectLst/>
                          <a:latin typeface="Century Gothic" panose="020B0502020202020204" pitchFamily="34" charset="0"/>
                        </a:rPr>
                        <a:t>Iterated Conditional Modes (ICM)</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a:effectLst/>
                          <a:latin typeface="Century Gothic" panose="020B0502020202020204" pitchFamily="34" charset="0"/>
                        </a:rPr>
                        <a:t>Statistical modeling for spatial coherence in image processing</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dirty="0">
                          <a:effectLst/>
                          <a:latin typeface="Century Gothic" panose="020B0502020202020204" pitchFamily="34" charset="0"/>
                        </a:rPr>
                        <a:t>Sensitive to initial conditions and may lead to local minima</a:t>
                      </a:r>
                    </a:p>
                  </a:txBody>
                  <a:tcPr marL="4743" marR="4743" marT="3162" marB="31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92781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2577-00B8-6989-EE81-2C4B19C70933}"/>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9036037D-F159-51E7-912B-E25504A73FEC}"/>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Background &amp; Related Work</a:t>
            </a:r>
          </a:p>
        </p:txBody>
      </p:sp>
      <p:sp>
        <p:nvSpPr>
          <p:cNvPr id="110" name="TextShape 2">
            <a:extLst>
              <a:ext uri="{FF2B5EF4-FFF2-40B4-BE49-F238E27FC236}">
                <a16:creationId xmlns:a16="http://schemas.microsoft.com/office/drawing/2014/main" id="{87D9D105-FBA8-2DE7-33DD-3CCB35C18365}"/>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Related Work &amp; Their Limitations</a:t>
            </a:r>
          </a:p>
          <a:p>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35DD9FB2-62A3-21DD-FE97-7980B767AD78}"/>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7</a:t>
            </a:fld>
            <a:endParaRPr lang="en-IN" sz="1200" b="0" strike="noStrike" spc="-1">
              <a:latin typeface="Times New Roman"/>
            </a:endParaRPr>
          </a:p>
        </p:txBody>
      </p:sp>
      <p:pic>
        <p:nvPicPr>
          <p:cNvPr id="112" name="Picture 2">
            <a:extLst>
              <a:ext uri="{FF2B5EF4-FFF2-40B4-BE49-F238E27FC236}">
                <a16:creationId xmlns:a16="http://schemas.microsoft.com/office/drawing/2014/main" id="{0318AA8E-6BE3-ED59-8E06-8F7714F18764}"/>
              </a:ext>
            </a:extLst>
          </p:cNvPr>
          <p:cNvPicPr/>
          <p:nvPr/>
        </p:nvPicPr>
        <p:blipFill>
          <a:blip r:embed="rId2" cstate="print"/>
          <a:stretch/>
        </p:blipFill>
        <p:spPr>
          <a:xfrm>
            <a:off x="8316416" y="0"/>
            <a:ext cx="827584" cy="771550"/>
          </a:xfrm>
          <a:prstGeom prst="rect">
            <a:avLst/>
          </a:prstGeom>
          <a:ln>
            <a:noFill/>
          </a:ln>
        </p:spPr>
      </p:pic>
      <p:graphicFrame>
        <p:nvGraphicFramePr>
          <p:cNvPr id="5" name="Table 4">
            <a:extLst>
              <a:ext uri="{FF2B5EF4-FFF2-40B4-BE49-F238E27FC236}">
                <a16:creationId xmlns:a16="http://schemas.microsoft.com/office/drawing/2014/main" id="{9F3730E1-D72B-A03B-FADB-9EF60B132D0C}"/>
              </a:ext>
            </a:extLst>
          </p:cNvPr>
          <p:cNvGraphicFramePr>
            <a:graphicFrameLocks noGrp="1"/>
          </p:cNvGraphicFramePr>
          <p:nvPr>
            <p:extLst>
              <p:ext uri="{D42A27DB-BD31-4B8C-83A1-F6EECF244321}">
                <p14:modId xmlns:p14="http://schemas.microsoft.com/office/powerpoint/2010/main" val="3336679529"/>
              </p:ext>
            </p:extLst>
          </p:nvPr>
        </p:nvGraphicFramePr>
        <p:xfrm>
          <a:off x="755576" y="1449408"/>
          <a:ext cx="7416824" cy="3508238"/>
        </p:xfrm>
        <a:graphic>
          <a:graphicData uri="http://schemas.openxmlformats.org/drawingml/2006/table">
            <a:tbl>
              <a:tblPr/>
              <a:tblGrid>
                <a:gridCol w="1192025">
                  <a:extLst>
                    <a:ext uri="{9D8B030D-6E8A-4147-A177-3AD203B41FA5}">
                      <a16:colId xmlns:a16="http://schemas.microsoft.com/office/drawing/2014/main" val="1985697253"/>
                    </a:ext>
                  </a:extLst>
                </a:gridCol>
                <a:gridCol w="1192025">
                  <a:extLst>
                    <a:ext uri="{9D8B030D-6E8A-4147-A177-3AD203B41FA5}">
                      <a16:colId xmlns:a16="http://schemas.microsoft.com/office/drawing/2014/main" val="2350047537"/>
                    </a:ext>
                  </a:extLst>
                </a:gridCol>
                <a:gridCol w="1192025">
                  <a:extLst>
                    <a:ext uri="{9D8B030D-6E8A-4147-A177-3AD203B41FA5}">
                      <a16:colId xmlns:a16="http://schemas.microsoft.com/office/drawing/2014/main" val="532907201"/>
                    </a:ext>
                  </a:extLst>
                </a:gridCol>
                <a:gridCol w="1192025">
                  <a:extLst>
                    <a:ext uri="{9D8B030D-6E8A-4147-A177-3AD203B41FA5}">
                      <a16:colId xmlns:a16="http://schemas.microsoft.com/office/drawing/2014/main" val="1321613294"/>
                    </a:ext>
                  </a:extLst>
                </a:gridCol>
                <a:gridCol w="2648724">
                  <a:extLst>
                    <a:ext uri="{9D8B030D-6E8A-4147-A177-3AD203B41FA5}">
                      <a16:colId xmlns:a16="http://schemas.microsoft.com/office/drawing/2014/main" val="1935086812"/>
                    </a:ext>
                  </a:extLst>
                </a:gridCol>
              </a:tblGrid>
              <a:tr h="152199">
                <a:tc>
                  <a:txBody>
                    <a:bodyPr/>
                    <a:lstStyle/>
                    <a:p>
                      <a:pPr algn="ctr" rtl="0" fontAlgn="b"/>
                      <a:r>
                        <a:rPr lang="en-IN" sz="1100" b="1" dirty="0">
                          <a:effectLst/>
                          <a:latin typeface="Century Gothic" panose="020B0502020202020204" pitchFamily="34" charset="0"/>
                        </a:rPr>
                        <a:t>Reference No.</a:t>
                      </a:r>
                    </a:p>
                  </a:txBody>
                  <a:tcPr marL="3652" marR="3652" marT="2435" marB="243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tc>
                  <a:txBody>
                    <a:bodyPr/>
                    <a:lstStyle/>
                    <a:p>
                      <a:pPr algn="ctr" rtl="0" fontAlgn="b"/>
                      <a:r>
                        <a:rPr lang="en-IN" sz="1100" b="1">
                          <a:effectLst/>
                          <a:latin typeface="Century Gothic" panose="020B0502020202020204" pitchFamily="34" charset="0"/>
                        </a:rPr>
                        <a:t>Author Name</a:t>
                      </a:r>
                    </a:p>
                  </a:txBody>
                  <a:tcPr marL="3652" marR="3652" marT="2435" marB="243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tc>
                  <a:txBody>
                    <a:bodyPr/>
                    <a:lstStyle/>
                    <a:p>
                      <a:pPr algn="ctr" rtl="0" fontAlgn="b"/>
                      <a:r>
                        <a:rPr lang="en-IN" sz="1100" b="1">
                          <a:effectLst/>
                          <a:latin typeface="Century Gothic" panose="020B0502020202020204" pitchFamily="34" charset="0"/>
                        </a:rPr>
                        <a:t>Technique</a:t>
                      </a:r>
                    </a:p>
                  </a:txBody>
                  <a:tcPr marL="3652" marR="3652" marT="2435" marB="243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tc>
                  <a:txBody>
                    <a:bodyPr/>
                    <a:lstStyle/>
                    <a:p>
                      <a:pPr algn="ctr" rtl="0" fontAlgn="b"/>
                      <a:r>
                        <a:rPr lang="en-IN" sz="1100" b="1">
                          <a:effectLst/>
                          <a:latin typeface="Century Gothic" panose="020B0502020202020204" pitchFamily="34" charset="0"/>
                        </a:rPr>
                        <a:t>Purpose</a:t>
                      </a:r>
                    </a:p>
                  </a:txBody>
                  <a:tcPr marL="3652" marR="3652" marT="2435" marB="243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tc>
                  <a:txBody>
                    <a:bodyPr/>
                    <a:lstStyle/>
                    <a:p>
                      <a:pPr algn="ctr" rtl="0" fontAlgn="b"/>
                      <a:r>
                        <a:rPr lang="en-IN" sz="1100" b="1">
                          <a:effectLst/>
                          <a:latin typeface="Century Gothic" panose="020B0502020202020204" pitchFamily="34" charset="0"/>
                        </a:rPr>
                        <a:t>Limitation</a:t>
                      </a:r>
                    </a:p>
                  </a:txBody>
                  <a:tcPr marL="3652" marR="3652" marT="2435" marB="243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B5394"/>
                    </a:solidFill>
                  </a:tcPr>
                </a:tc>
                <a:extLst>
                  <a:ext uri="{0D108BD9-81ED-4DB2-BD59-A6C34878D82A}">
                    <a16:rowId xmlns:a16="http://schemas.microsoft.com/office/drawing/2014/main" val="1745692177"/>
                  </a:ext>
                </a:extLst>
              </a:tr>
              <a:tr h="743811">
                <a:tc>
                  <a:txBody>
                    <a:bodyPr/>
                    <a:lstStyle/>
                    <a:p>
                      <a:pPr rtl="0" fontAlgn="ctr"/>
                      <a:r>
                        <a:rPr lang="en-IN" sz="1050" b="0" dirty="0">
                          <a:effectLst/>
                          <a:latin typeface="Century Gothic" panose="020B0502020202020204" pitchFamily="34" charset="0"/>
                        </a:rPr>
                        <a:t>6</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a:effectLst/>
                          <a:latin typeface="Century Gothic" panose="020B0502020202020204" pitchFamily="34" charset="0"/>
                        </a:rPr>
                        <a:t>Rivest, R. L., Shamir, A. &amp; Adleman, L. (1978)</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IN" sz="1050" b="0">
                          <a:effectLst/>
                          <a:latin typeface="Century Gothic" panose="020B0502020202020204" pitchFamily="34" charset="0"/>
                        </a:rPr>
                        <a:t>RSA Digital Signatures</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a:effectLst/>
                          <a:latin typeface="Century Gothic" panose="020B0502020202020204" pitchFamily="34" charset="0"/>
                        </a:rPr>
                        <a:t>Public-key method to ensure image authenticity and integrity</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a:effectLst/>
                          <a:latin typeface="Century Gothic" panose="020B0502020202020204" pitchFamily="34" charset="0"/>
                        </a:rPr>
                        <a:t>Slower performance in large datasets</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0386163"/>
                  </a:ext>
                </a:extLst>
              </a:tr>
              <a:tr h="743811">
                <a:tc>
                  <a:txBody>
                    <a:bodyPr/>
                    <a:lstStyle/>
                    <a:p>
                      <a:pPr rtl="0" fontAlgn="ctr"/>
                      <a:r>
                        <a:rPr lang="en-IN" sz="1050" b="0">
                          <a:effectLst/>
                          <a:latin typeface="Century Gothic" panose="020B0502020202020204" pitchFamily="34" charset="0"/>
                        </a:rPr>
                        <a:t>7</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nl-NL" sz="1050" b="0" dirty="0">
                          <a:effectLst/>
                          <a:latin typeface="Century Gothic" panose="020B0502020202020204" pitchFamily="34" charset="0"/>
                        </a:rPr>
                        <a:t>Daemen, J. &amp; Rijmen, V. (2002)</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IN" sz="1050" b="0">
                          <a:effectLst/>
                          <a:latin typeface="Century Gothic" panose="020B0502020202020204" pitchFamily="34" charset="0"/>
                        </a:rPr>
                        <a:t>AES Encryption</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a:effectLst/>
                          <a:latin typeface="Century Gothic" panose="020B0502020202020204" pitchFamily="34" charset="0"/>
                        </a:rPr>
                        <a:t>Symmetric encryption to secure image access via password</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a:effectLst/>
                          <a:latin typeface="Century Gothic" panose="020B0502020202020204" pitchFamily="34" charset="0"/>
                        </a:rPr>
                        <a:t>Fixed block size and key size may limit flexibility</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6055223"/>
                  </a:ext>
                </a:extLst>
              </a:tr>
              <a:tr h="595908">
                <a:tc>
                  <a:txBody>
                    <a:bodyPr/>
                    <a:lstStyle/>
                    <a:p>
                      <a:pPr rtl="0" fontAlgn="ctr"/>
                      <a:r>
                        <a:rPr lang="en-IN" sz="1050" b="0">
                          <a:effectLst/>
                          <a:latin typeface="Century Gothic" panose="020B0502020202020204" pitchFamily="34" charset="0"/>
                        </a:rPr>
                        <a:t>8</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IN" sz="1050" b="0">
                          <a:effectLst/>
                          <a:latin typeface="Century Gothic" panose="020B0502020202020204" pitchFamily="34" charset="0"/>
                        </a:rPr>
                        <a:t>Yang, C.N. &amp; Laih, C.S. (2000)</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IN" sz="1050" b="0" dirty="0" err="1">
                          <a:effectLst/>
                          <a:latin typeface="Century Gothic" panose="020B0502020202020204" pitchFamily="34" charset="0"/>
                        </a:rPr>
                        <a:t>Colored</a:t>
                      </a:r>
                      <a:r>
                        <a:rPr lang="en-IN" sz="1050" b="0" dirty="0">
                          <a:effectLst/>
                          <a:latin typeface="Century Gothic" panose="020B0502020202020204" pitchFamily="34" charset="0"/>
                        </a:rPr>
                        <a:t> Visual Secret Sharing</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a:effectLst/>
                          <a:latin typeface="Century Gothic" panose="020B0502020202020204" pitchFamily="34" charset="0"/>
                        </a:rPr>
                        <a:t>Color-based VC scheme for practical image sharing</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a:effectLst/>
                          <a:latin typeface="Century Gothic" panose="020B0502020202020204" pitchFamily="34" charset="0"/>
                        </a:rPr>
                        <a:t>High complexity and lower contrast for output</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88206"/>
                  </a:ext>
                </a:extLst>
              </a:tr>
              <a:tr h="448005">
                <a:tc>
                  <a:txBody>
                    <a:bodyPr/>
                    <a:lstStyle/>
                    <a:p>
                      <a:pPr rtl="0" fontAlgn="ctr"/>
                      <a:r>
                        <a:rPr lang="en-IN" sz="1050" b="0">
                          <a:effectLst/>
                          <a:latin typeface="Century Gothic" panose="020B0502020202020204" pitchFamily="34" charset="0"/>
                        </a:rPr>
                        <a:t>9</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IN" sz="1050" b="0">
                          <a:effectLst/>
                          <a:latin typeface="Century Gothic" panose="020B0502020202020204" pitchFamily="34" charset="0"/>
                        </a:rPr>
                        <a:t>Blakley, G. R. (1979)</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IN" sz="1050" b="0">
                          <a:effectLst/>
                          <a:latin typeface="Century Gothic" panose="020B0502020202020204" pitchFamily="34" charset="0"/>
                        </a:rPr>
                        <a:t>Secret Sharing Geometry</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dirty="0">
                          <a:effectLst/>
                          <a:latin typeface="Century Gothic" panose="020B0502020202020204" pitchFamily="34" charset="0"/>
                        </a:rPr>
                        <a:t>Geometric approach for secret splitting</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a:effectLst/>
                          <a:latin typeface="Century Gothic" panose="020B0502020202020204" pitchFamily="34" charset="0"/>
                        </a:rPr>
                        <a:t>Not suitable for image-specific data handling</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877864"/>
                  </a:ext>
                </a:extLst>
              </a:tr>
              <a:tr h="595908">
                <a:tc>
                  <a:txBody>
                    <a:bodyPr/>
                    <a:lstStyle/>
                    <a:p>
                      <a:pPr rtl="0" fontAlgn="ctr"/>
                      <a:r>
                        <a:rPr lang="en-IN" sz="1050" b="0">
                          <a:effectLst/>
                          <a:latin typeface="Century Gothic" panose="020B0502020202020204" pitchFamily="34" charset="0"/>
                        </a:rPr>
                        <a:t>10</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IN" sz="1050" b="0">
                          <a:effectLst/>
                          <a:latin typeface="Century Gothic" panose="020B0502020202020204" pitchFamily="34" charset="0"/>
                        </a:rPr>
                        <a:t>Thien, C.C. &amp; Lin, J.C. (2002)</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IN" sz="1050" b="0">
                          <a:effectLst/>
                          <a:latin typeface="Century Gothic" panose="020B0502020202020204" pitchFamily="34" charset="0"/>
                        </a:rPr>
                        <a:t>Secret Image Sharing</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IN" sz="1050" b="0">
                          <a:effectLst/>
                          <a:latin typeface="Century Gothic" panose="020B0502020202020204" pitchFamily="34" charset="0"/>
                        </a:rPr>
                        <a:t>Compression-integrated secure image sharing</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050" b="0" dirty="0">
                          <a:effectLst/>
                          <a:latin typeface="Century Gothic" panose="020B0502020202020204" pitchFamily="34" charset="0"/>
                        </a:rPr>
                        <a:t>Lacks verification and authentication mechanisms</a:t>
                      </a:r>
                    </a:p>
                  </a:txBody>
                  <a:tcPr marL="3652" marR="3652" marT="2435" marB="24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4022544"/>
                  </a:ext>
                </a:extLst>
              </a:tr>
            </a:tbl>
          </a:graphicData>
        </a:graphic>
      </p:graphicFrame>
    </p:spTree>
    <p:extLst>
      <p:ext uri="{BB962C8B-B14F-4D97-AF65-F5344CB8AC3E}">
        <p14:creationId xmlns:p14="http://schemas.microsoft.com/office/powerpoint/2010/main" val="3694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FD86-8B06-E7DC-C1AE-E888016478C8}"/>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1ECCDA70-25DF-A013-39B8-61D34C36E0AE}"/>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Background &amp; Related Work</a:t>
            </a:r>
          </a:p>
        </p:txBody>
      </p:sp>
      <p:sp>
        <p:nvSpPr>
          <p:cNvPr id="110" name="TextShape 2">
            <a:extLst>
              <a:ext uri="{FF2B5EF4-FFF2-40B4-BE49-F238E27FC236}">
                <a16:creationId xmlns:a16="http://schemas.microsoft.com/office/drawing/2014/main" id="{F24D932C-8EFD-484D-E4E8-16F4A0FCB78A}"/>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Related Work &amp; Their Limitations</a:t>
            </a:r>
            <a:endParaRPr lang="en-US" sz="1600" spc="-1" dirty="0">
              <a:solidFill>
                <a:srgbClr val="0070C0"/>
              </a:solidFill>
              <a:latin typeface="Gill Sans MT"/>
            </a:endParaRPr>
          </a:p>
          <a:p>
            <a:pPr lvl="0" algn="just">
              <a:lnSpc>
                <a:spcPct val="150000"/>
              </a:lnSpc>
            </a:pPr>
            <a:r>
              <a:rPr lang="en-IN" sz="1400" b="1" dirty="0">
                <a:latin typeface="Gill Sans MT" panose="020B0502020104020203" pitchFamily="34" charset="0"/>
              </a:rPr>
              <a:t>1. Image Sharing Techniques: </a:t>
            </a:r>
            <a:r>
              <a:rPr lang="en-IN" sz="1400" dirty="0">
                <a:latin typeface="Gill Sans MT" panose="020B0502020104020203" pitchFamily="34" charset="0"/>
              </a:rPr>
              <a:t>Thien and Lin [10] focused on efficient secret image sharing with compression but lacked robust authentication, making them susceptible to tampering and unauthorized access.</a:t>
            </a:r>
          </a:p>
          <a:p>
            <a:pPr lvl="0" algn="just">
              <a:lnSpc>
                <a:spcPct val="150000"/>
              </a:lnSpc>
            </a:pPr>
            <a:r>
              <a:rPr lang="en-IN" sz="1400" b="1" dirty="0">
                <a:latin typeface="Gill Sans MT" panose="020B0502020104020203" pitchFamily="34" charset="0"/>
              </a:rPr>
              <a:t>2. Optimization Techniques: </a:t>
            </a:r>
            <a:r>
              <a:rPr lang="en-IN" sz="1400" dirty="0">
                <a:latin typeface="Gill Sans MT" panose="020B0502020104020203" pitchFamily="34" charset="0"/>
              </a:rPr>
              <a:t>The SA algorithm by Kirkpatrick et al. [4] and the statistical approach by </a:t>
            </a:r>
            <a:r>
              <a:rPr lang="en-IN" sz="1400" dirty="0" err="1">
                <a:latin typeface="Gill Sans MT" panose="020B0502020104020203" pitchFamily="34" charset="0"/>
              </a:rPr>
              <a:t>Besag</a:t>
            </a:r>
            <a:r>
              <a:rPr lang="en-IN" sz="1400" dirty="0">
                <a:latin typeface="Gill Sans MT" panose="020B0502020104020203" pitchFamily="34" charset="0"/>
              </a:rPr>
              <a:t> [5] (ICM) provide a mathematical basis for stochastic optimization and local conditional </a:t>
            </a:r>
            <a:r>
              <a:rPr lang="en-IN" sz="1400" dirty="0" err="1">
                <a:latin typeface="Gill Sans MT" panose="020B0502020104020203" pitchFamily="34" charset="0"/>
              </a:rPr>
              <a:t>modeling</a:t>
            </a:r>
            <a:r>
              <a:rPr lang="en-IN" sz="1400" dirty="0">
                <a:latin typeface="Gill Sans MT" panose="020B0502020104020203" pitchFamily="34" charset="0"/>
              </a:rPr>
              <a:t> respectively. While powerful, these methods are rarely fused in secure image processing.</a:t>
            </a:r>
          </a:p>
          <a:p>
            <a:pPr lvl="0" algn="just">
              <a:lnSpc>
                <a:spcPct val="150000"/>
              </a:lnSpc>
            </a:pPr>
            <a:r>
              <a:rPr lang="en-IN" sz="1400" b="1" dirty="0">
                <a:latin typeface="Gill Sans MT" panose="020B0502020104020203" pitchFamily="34" charset="0"/>
              </a:rPr>
              <a:t>3. Cryptographic Foundations: </a:t>
            </a:r>
            <a:r>
              <a:rPr lang="en-IN" sz="1400" dirty="0">
                <a:latin typeface="Gill Sans MT" panose="020B0502020104020203" pitchFamily="34" charset="0"/>
              </a:rPr>
              <a:t>RSA, as introduced by Rivest, Shamir, and Adleman [6], remains one of the most widely used public-key cryptosystems. It ensures digital signature-based image authentication. Similarly, the AES standard proposed by Daemen and </a:t>
            </a:r>
            <a:r>
              <a:rPr lang="en-IN" sz="1400" dirty="0" err="1">
                <a:latin typeface="Gill Sans MT" panose="020B0502020104020203" pitchFamily="34" charset="0"/>
              </a:rPr>
              <a:t>Rijmen</a:t>
            </a:r>
            <a:r>
              <a:rPr lang="en-IN" sz="1400" dirty="0">
                <a:latin typeface="Gill Sans MT" panose="020B0502020104020203" pitchFamily="34" charset="0"/>
              </a:rPr>
              <a:t> [7] allows for secure password protection with strong symmetric encryption.</a:t>
            </a:r>
          </a:p>
          <a:p>
            <a:pPr lvl="0" algn="just">
              <a:lnSpc>
                <a:spcPct val="150000"/>
              </a:lnSpc>
            </a:pPr>
            <a:r>
              <a:rPr lang="en-IN" sz="1400" b="1" dirty="0">
                <a:latin typeface="Gill Sans MT" panose="020B0502020104020203" pitchFamily="34" charset="0"/>
              </a:rPr>
              <a:t>4. </a:t>
            </a:r>
            <a:r>
              <a:rPr lang="en-IN" sz="1400" b="1" dirty="0" err="1">
                <a:latin typeface="Gill Sans MT" panose="020B0502020104020203" pitchFamily="34" charset="0"/>
              </a:rPr>
              <a:t>Color</a:t>
            </a:r>
            <a:r>
              <a:rPr lang="en-IN" sz="1400" b="1" dirty="0">
                <a:latin typeface="Gill Sans MT" panose="020B0502020104020203" pitchFamily="34" charset="0"/>
              </a:rPr>
              <a:t> VC Techniques: </a:t>
            </a:r>
            <a:r>
              <a:rPr lang="en-IN" sz="1400" dirty="0">
                <a:latin typeface="Gill Sans MT" panose="020B0502020104020203" pitchFamily="34" charset="0"/>
              </a:rPr>
              <a:t>Yang and </a:t>
            </a:r>
            <a:r>
              <a:rPr lang="en-IN" sz="1400" dirty="0" err="1">
                <a:latin typeface="Gill Sans MT" panose="020B0502020104020203" pitchFamily="34" charset="0"/>
              </a:rPr>
              <a:t>Laih</a:t>
            </a:r>
            <a:r>
              <a:rPr lang="en-IN" sz="1400" dirty="0">
                <a:latin typeface="Gill Sans MT" panose="020B0502020104020203" pitchFamily="34" charset="0"/>
              </a:rPr>
              <a:t> [8] proposed </a:t>
            </a:r>
            <a:r>
              <a:rPr lang="en-IN" sz="1400" dirty="0" err="1">
                <a:latin typeface="Gill Sans MT" panose="020B0502020104020203" pitchFamily="34" charset="0"/>
              </a:rPr>
              <a:t>color</a:t>
            </a:r>
            <a:r>
              <a:rPr lang="en-IN" sz="1400" dirty="0">
                <a:latin typeface="Gill Sans MT" panose="020B0502020104020203" pitchFamily="34" charset="0"/>
              </a:rPr>
              <a:t> visual secret sharing, improving applicability to real-world scenarios. Still, practical complexity and contrast challenges remain.</a:t>
            </a: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55440113-46EF-B64F-E642-4CE4EDFCC7B2}"/>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8</a:t>
            </a:fld>
            <a:endParaRPr lang="en-IN" sz="1200" b="0" strike="noStrike" spc="-1">
              <a:latin typeface="Times New Roman"/>
            </a:endParaRPr>
          </a:p>
        </p:txBody>
      </p:sp>
      <p:pic>
        <p:nvPicPr>
          <p:cNvPr id="112" name="Picture 2">
            <a:extLst>
              <a:ext uri="{FF2B5EF4-FFF2-40B4-BE49-F238E27FC236}">
                <a16:creationId xmlns:a16="http://schemas.microsoft.com/office/drawing/2014/main" id="{551D9DDB-6945-99B4-E315-C301357B7B0D}"/>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2572673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C9FE8-E2C9-34A9-0350-19328AA08B50}"/>
            </a:ext>
          </a:extLst>
        </p:cNvPr>
        <p:cNvGrpSpPr/>
        <p:nvPr/>
      </p:nvGrpSpPr>
      <p:grpSpPr>
        <a:xfrm>
          <a:off x="0" y="0"/>
          <a:ext cx="0" cy="0"/>
          <a:chOff x="0" y="0"/>
          <a:chExt cx="0" cy="0"/>
        </a:xfrm>
      </p:grpSpPr>
      <p:sp>
        <p:nvSpPr>
          <p:cNvPr id="109" name="TextShape 1">
            <a:extLst>
              <a:ext uri="{FF2B5EF4-FFF2-40B4-BE49-F238E27FC236}">
                <a16:creationId xmlns:a16="http://schemas.microsoft.com/office/drawing/2014/main" id="{A0E3C394-32D7-7F61-8E8A-3574AACC9092}"/>
              </a:ext>
            </a:extLst>
          </p:cNvPr>
          <p:cNvSpPr txBox="1"/>
          <p:nvPr/>
        </p:nvSpPr>
        <p:spPr>
          <a:xfrm>
            <a:off x="439718" y="339502"/>
            <a:ext cx="8290490" cy="576064"/>
          </a:xfrm>
          <a:prstGeom prst="rect">
            <a:avLst/>
          </a:prstGeom>
          <a:noFill/>
          <a:ln>
            <a:noFill/>
          </a:ln>
        </p:spPr>
        <p:txBody>
          <a:bodyPr lIns="90000" tIns="45000" rIns="90000" bIns="45000" anchor="ctr">
            <a:normAutofit/>
          </a:bodyPr>
          <a:lstStyle/>
          <a:p>
            <a:pPr>
              <a:lnSpc>
                <a:spcPct val="100000"/>
              </a:lnSpc>
            </a:pPr>
            <a:r>
              <a:rPr lang="en-US" sz="2800" b="1" spc="-1" dirty="0">
                <a:solidFill>
                  <a:srgbClr val="572314"/>
                </a:solidFill>
                <a:latin typeface="Gill Sans MT" pitchFamily="34" charset="0"/>
                <a:cs typeface="Times New Roman" pitchFamily="18" charset="0"/>
              </a:rPr>
              <a:t>Background &amp; Related Work</a:t>
            </a:r>
          </a:p>
        </p:txBody>
      </p:sp>
      <p:sp>
        <p:nvSpPr>
          <p:cNvPr id="110" name="TextShape 2">
            <a:extLst>
              <a:ext uri="{FF2B5EF4-FFF2-40B4-BE49-F238E27FC236}">
                <a16:creationId xmlns:a16="http://schemas.microsoft.com/office/drawing/2014/main" id="{D789B957-5C95-9D28-7BD9-3C27103BA4B5}"/>
              </a:ext>
            </a:extLst>
          </p:cNvPr>
          <p:cNvSpPr txBox="1"/>
          <p:nvPr/>
        </p:nvSpPr>
        <p:spPr>
          <a:xfrm>
            <a:off x="435328" y="997248"/>
            <a:ext cx="8395050" cy="3609510"/>
          </a:xfrm>
          <a:prstGeom prst="rect">
            <a:avLst/>
          </a:prstGeom>
          <a:noFill/>
          <a:ln>
            <a:noFill/>
          </a:ln>
        </p:spPr>
        <p:txBody>
          <a:bodyPr lIns="90000" tIns="45000" rIns="90000" bIns="45000">
            <a:noAutofit/>
          </a:bodyPr>
          <a:lstStyle/>
          <a:p>
            <a:pPr marL="342900" indent="-342900">
              <a:spcBef>
                <a:spcPts val="550"/>
              </a:spcBef>
              <a:buClr>
                <a:srgbClr val="3891A7"/>
              </a:buClr>
              <a:buFont typeface="Wingdings" pitchFamily="2" charset="2"/>
              <a:buChar char="q"/>
            </a:pPr>
            <a:r>
              <a:rPr lang="en-US" sz="2400" spc="-1" dirty="0">
                <a:solidFill>
                  <a:srgbClr val="0070C0"/>
                </a:solidFill>
                <a:latin typeface="Gill Sans MT"/>
              </a:rPr>
              <a:t>Related Work &amp; Their Limitations</a:t>
            </a:r>
            <a:endParaRPr lang="en-US" sz="1600" spc="-1" dirty="0">
              <a:solidFill>
                <a:srgbClr val="0070C0"/>
              </a:solidFill>
              <a:latin typeface="Gill Sans MT"/>
            </a:endParaRPr>
          </a:p>
          <a:p>
            <a:pPr lvl="0">
              <a:lnSpc>
                <a:spcPct val="150000"/>
              </a:lnSpc>
            </a:pPr>
            <a:r>
              <a:rPr lang="en-IN" sz="1400" b="1" dirty="0">
                <a:latin typeface="Gill Sans MT" panose="020B0502020104020203" pitchFamily="34" charset="0"/>
              </a:rPr>
              <a:t>5. Visual Cryptography (VC): </a:t>
            </a:r>
            <a:r>
              <a:rPr lang="en-IN" sz="1400" dirty="0">
                <a:latin typeface="Gill Sans MT" panose="020B0502020104020203" pitchFamily="34" charset="0"/>
              </a:rPr>
              <a:t>Naor and Shamir’s foundational work [1] introduced visual cryptography, enabling image decryption without computation by using human vision. However, it suffers from contrast degradation and inefficiency in managing multiple shares, especially for high-quality </a:t>
            </a:r>
            <a:r>
              <a:rPr lang="en-IN" sz="1400" dirty="0" err="1">
                <a:latin typeface="Gill Sans MT" panose="020B0502020104020203" pitchFamily="34" charset="0"/>
              </a:rPr>
              <a:t>colored</a:t>
            </a:r>
            <a:r>
              <a:rPr lang="en-IN" sz="1400" dirty="0">
                <a:latin typeface="Gill Sans MT" panose="020B0502020104020203" pitchFamily="34" charset="0"/>
              </a:rPr>
              <a:t> images.</a:t>
            </a:r>
          </a:p>
          <a:p>
            <a:pPr lvl="0">
              <a:lnSpc>
                <a:spcPct val="150000"/>
              </a:lnSpc>
            </a:pPr>
            <a:r>
              <a:rPr lang="en-IN" sz="1400" b="1" dirty="0">
                <a:latin typeface="Gill Sans MT" panose="020B0502020104020203" pitchFamily="34" charset="0"/>
              </a:rPr>
              <a:t>6. Secret Sharing Techniques: </a:t>
            </a:r>
            <a:r>
              <a:rPr lang="en-IN" sz="1400" dirty="0">
                <a:latin typeface="Gill Sans MT" panose="020B0502020104020203" pitchFamily="34" charset="0"/>
              </a:rPr>
              <a:t>Shamir’s (1979) [2] and Blakley’s (1979) [9] independent secret sharing schemes laid the groundwork for splitting data securely. Though theoretically strong, their applications to image encryption often neglect spatial data dependencies.</a:t>
            </a:r>
          </a:p>
          <a:p>
            <a:pPr lvl="0">
              <a:lnSpc>
                <a:spcPct val="150000"/>
              </a:lnSpc>
            </a:pPr>
            <a:r>
              <a:rPr lang="en-IN" sz="1400" b="1" dirty="0">
                <a:latin typeface="Gill Sans MT" panose="020B0502020104020203" pitchFamily="34" charset="0"/>
              </a:rPr>
              <a:t>7. Enhanced Visual Cryptography: </a:t>
            </a:r>
            <a:r>
              <a:rPr lang="en-IN" sz="1400" dirty="0" err="1">
                <a:latin typeface="Gill Sans MT" panose="020B0502020104020203" pitchFamily="34" charset="0"/>
              </a:rPr>
              <a:t>Ateniese</a:t>
            </a:r>
            <a:r>
              <a:rPr lang="en-IN" sz="1400" dirty="0">
                <a:latin typeface="Gill Sans MT" panose="020B0502020104020203" pitchFamily="34" charset="0"/>
              </a:rPr>
              <a:t> et al. [3] extended VC to support complex capabilities like multiple secret images, but practical implementation issues such as reconstruction clarity and limited support for </a:t>
            </a:r>
            <a:r>
              <a:rPr lang="en-IN" sz="1400" dirty="0" err="1">
                <a:latin typeface="Gill Sans MT" panose="020B0502020104020203" pitchFamily="34" charset="0"/>
              </a:rPr>
              <a:t>color</a:t>
            </a:r>
            <a:r>
              <a:rPr lang="en-IN" sz="1400" dirty="0">
                <a:latin typeface="Gill Sans MT" panose="020B0502020104020203" pitchFamily="34" charset="0"/>
              </a:rPr>
              <a:t> images persist.</a:t>
            </a:r>
          </a:p>
          <a:p>
            <a:pPr>
              <a:spcBef>
                <a:spcPts val="550"/>
              </a:spcBef>
              <a:buClr>
                <a:srgbClr val="3891A7"/>
              </a:buClr>
            </a:pPr>
            <a:endParaRPr lang="en-US" sz="1600" spc="-1" dirty="0">
              <a:solidFill>
                <a:srgbClr val="0070C0"/>
              </a:solidFill>
              <a:latin typeface="Gill Sans MT" panose="020B0502020104020203" pitchFamily="34" charset="0"/>
            </a:endParaRPr>
          </a:p>
          <a:p>
            <a:pPr>
              <a:spcBef>
                <a:spcPts val="550"/>
              </a:spcBef>
              <a:buClr>
                <a:srgbClr val="3891A7"/>
              </a:buClr>
            </a:pPr>
            <a:endParaRPr lang="en-US" sz="2400" spc="-1" dirty="0">
              <a:solidFill>
                <a:srgbClr val="0070C0"/>
              </a:solidFill>
              <a:latin typeface="Gill Sans MT"/>
            </a:endParaRPr>
          </a:p>
          <a:p>
            <a:endParaRPr lang="en-US" sz="2400" b="0" strike="noStrike" spc="-1" dirty="0">
              <a:solidFill>
                <a:srgbClr val="000000"/>
              </a:solidFill>
              <a:latin typeface="Gill Sans MT"/>
            </a:endParaRPr>
          </a:p>
          <a:p>
            <a:pPr marL="402480">
              <a:lnSpc>
                <a:spcPct val="100000"/>
              </a:lnSpc>
              <a:spcBef>
                <a:spcPts val="550"/>
              </a:spcBef>
            </a:pPr>
            <a:endParaRPr lang="en-US" sz="2400" b="0" strike="noStrike" spc="-1" dirty="0">
              <a:solidFill>
                <a:srgbClr val="000000"/>
              </a:solidFill>
              <a:latin typeface="Gill Sans MT"/>
            </a:endParaRPr>
          </a:p>
          <a:p>
            <a:pPr marL="82440">
              <a:lnSpc>
                <a:spcPct val="100000"/>
              </a:lnSpc>
              <a:spcBef>
                <a:spcPts val="601"/>
              </a:spcBef>
            </a:pPr>
            <a:endParaRPr lang="en-US" sz="2400" b="0" strike="noStrike" spc="-1" dirty="0">
              <a:solidFill>
                <a:srgbClr val="000000"/>
              </a:solidFill>
              <a:latin typeface="Gill Sans MT"/>
            </a:endParaRPr>
          </a:p>
        </p:txBody>
      </p:sp>
      <p:sp>
        <p:nvSpPr>
          <p:cNvPr id="111" name="TextShape 3">
            <a:extLst>
              <a:ext uri="{FF2B5EF4-FFF2-40B4-BE49-F238E27FC236}">
                <a16:creationId xmlns:a16="http://schemas.microsoft.com/office/drawing/2014/main" id="{796D1B75-144D-FEF9-F867-D028486BD2BF}"/>
              </a:ext>
            </a:extLst>
          </p:cNvPr>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a:rPr>
              <a:pPr algn="ctr">
                <a:lnSpc>
                  <a:spcPct val="100000"/>
                </a:lnSpc>
              </a:pPr>
              <a:t>9</a:t>
            </a:fld>
            <a:endParaRPr lang="en-IN" sz="1200" b="0" strike="noStrike" spc="-1">
              <a:latin typeface="Times New Roman"/>
            </a:endParaRPr>
          </a:p>
        </p:txBody>
      </p:sp>
      <p:pic>
        <p:nvPicPr>
          <p:cNvPr id="112" name="Picture 2">
            <a:extLst>
              <a:ext uri="{FF2B5EF4-FFF2-40B4-BE49-F238E27FC236}">
                <a16:creationId xmlns:a16="http://schemas.microsoft.com/office/drawing/2014/main" id="{56DF8670-3697-ABF9-925D-778EA6262EF0}"/>
              </a:ext>
            </a:extLst>
          </p:cNvPr>
          <p:cNvPicPr/>
          <p:nvPr/>
        </p:nvPicPr>
        <p:blipFill>
          <a:blip r:embed="rId2" cstate="print"/>
          <a:stretch/>
        </p:blipFill>
        <p:spPr>
          <a:xfrm>
            <a:off x="8316416" y="0"/>
            <a:ext cx="827584" cy="771550"/>
          </a:xfrm>
          <a:prstGeom prst="rect">
            <a:avLst/>
          </a:prstGeom>
          <a:ln>
            <a:noFill/>
          </a:ln>
        </p:spPr>
      </p:pic>
    </p:spTree>
    <p:extLst>
      <p:ext uri="{BB962C8B-B14F-4D97-AF65-F5344CB8AC3E}">
        <p14:creationId xmlns:p14="http://schemas.microsoft.com/office/powerpoint/2010/main" val="2424484426"/>
      </p:ext>
    </p:extLst>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 PresentationGO">
  <a:themeElements>
    <a:clrScheme name="PGO-105">
      <a:dk1>
        <a:srgbClr val="2B323B"/>
      </a:dk1>
      <a:lt1>
        <a:sysClr val="window" lastClr="FFFFFF"/>
      </a:lt1>
      <a:dk2>
        <a:srgbClr val="5D686E"/>
      </a:dk2>
      <a:lt2>
        <a:srgbClr val="E7E6E6"/>
      </a:lt2>
      <a:accent1>
        <a:srgbClr val="33CAFF"/>
      </a:accent1>
      <a:accent2>
        <a:srgbClr val="4C8BFD"/>
      </a:accent2>
      <a:accent3>
        <a:srgbClr val="F6F7FC"/>
      </a:accent3>
      <a:accent4>
        <a:srgbClr val="BFCBD9"/>
      </a:accent4>
      <a:accent5>
        <a:srgbClr val="4C8BFD"/>
      </a:accent5>
      <a:accent6>
        <a:srgbClr val="4C8BFD"/>
      </a:accent6>
      <a:hlink>
        <a:srgbClr val="33CAFF"/>
      </a:hlink>
      <a:folHlink>
        <a:srgbClr val="33CA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78B1EDBC-4A95-4303-94E3-B14C14EBEA23}"/>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8E044A80-51C6-4156-9123-ACBB6F9A67F4}"/>
    </a:ext>
  </a:extLst>
</a:theme>
</file>

<file path=ppt/theme/theme6.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595</TotalTime>
  <Words>2296</Words>
  <Application>Microsoft Office PowerPoint</Application>
  <PresentationFormat>On-screen Show (16:9)</PresentationFormat>
  <Paragraphs>283</Paragraphs>
  <Slides>26</Slides>
  <Notes>0</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26</vt:i4>
      </vt:variant>
    </vt:vector>
  </HeadingPairs>
  <TitlesOfParts>
    <vt:vector size="48" baseType="lpstr">
      <vt:lpstr>Anaheim</vt:lpstr>
      <vt:lpstr>Arial</vt:lpstr>
      <vt:lpstr>Bebas Neue</vt:lpstr>
      <vt:lpstr>Calibri</vt:lpstr>
      <vt:lpstr>Calibri Light</vt:lpstr>
      <vt:lpstr>Cardo</vt:lpstr>
      <vt:lpstr>Century Gothic</vt:lpstr>
      <vt:lpstr>Gill Sans MT</vt:lpstr>
      <vt:lpstr>Josefin Sans</vt:lpstr>
      <vt:lpstr>Open Sans</vt:lpstr>
      <vt:lpstr>Proxima Nova</vt:lpstr>
      <vt:lpstr>Proxima Nova Semibold</vt:lpstr>
      <vt:lpstr>Quicksand</vt:lpstr>
      <vt:lpstr>Roboto Condensed Light</vt:lpstr>
      <vt:lpstr>Times New Roman</vt:lpstr>
      <vt:lpstr>Wingdings</vt:lpstr>
      <vt:lpstr>Minimalist Aesthetics Business Plan XL by Slidesgo</vt:lpstr>
      <vt:lpstr>Slidesgo Final Pages</vt:lpstr>
      <vt:lpstr>1_Slidesgo Final Pages</vt:lpstr>
      <vt:lpstr>1_Custom Design - PresentationGO</vt:lpstr>
      <vt:lpstr>Custom Design</vt:lpstr>
      <vt:lpstr>Clarity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BARNALI SAHU</dc:creator>
  <cp:lastModifiedBy>Amar Nayak</cp:lastModifiedBy>
  <cp:revision>43</cp:revision>
  <dcterms:created xsi:type="dcterms:W3CDTF">2023-04-24T05:50:18Z</dcterms:created>
  <dcterms:modified xsi:type="dcterms:W3CDTF">2025-06-11T19:49:32Z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